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256" r:id="rId2"/>
    <p:sldId id="276" r:id="rId3"/>
    <p:sldId id="264" r:id="rId4"/>
    <p:sldId id="265" r:id="rId5"/>
    <p:sldId id="266" r:id="rId6"/>
    <p:sldId id="293" r:id="rId7"/>
    <p:sldId id="307" r:id="rId8"/>
    <p:sldId id="278" r:id="rId9"/>
    <p:sldId id="269" r:id="rId10"/>
    <p:sldId id="279" r:id="rId11"/>
    <p:sldId id="294" r:id="rId12"/>
    <p:sldId id="280" r:id="rId13"/>
    <p:sldId id="281" r:id="rId14"/>
    <p:sldId id="267" r:id="rId15"/>
    <p:sldId id="285" r:id="rId16"/>
    <p:sldId id="295" r:id="rId17"/>
    <p:sldId id="282" r:id="rId18"/>
    <p:sldId id="284" r:id="rId19"/>
    <p:sldId id="309" r:id="rId20"/>
    <p:sldId id="283" r:id="rId21"/>
    <p:sldId id="311" r:id="rId22"/>
    <p:sldId id="288" r:id="rId23"/>
    <p:sldId id="286" r:id="rId24"/>
    <p:sldId id="287" r:id="rId25"/>
    <p:sldId id="289" r:id="rId26"/>
    <p:sldId id="290" r:id="rId27"/>
    <p:sldId id="312" r:id="rId28"/>
    <p:sldId id="271" r:id="rId29"/>
    <p:sldId id="296" r:id="rId30"/>
    <p:sldId id="306" r:id="rId31"/>
    <p:sldId id="297" r:id="rId32"/>
    <p:sldId id="275" r:id="rId33"/>
    <p:sldId id="313" r:id="rId34"/>
    <p:sldId id="314" r:id="rId35"/>
    <p:sldId id="315" r:id="rId36"/>
    <p:sldId id="316" r:id="rId37"/>
    <p:sldId id="274" r:id="rId38"/>
    <p:sldId id="302" r:id="rId39"/>
    <p:sldId id="318" r:id="rId40"/>
    <p:sldId id="303" r:id="rId41"/>
    <p:sldId id="304" r:id="rId42"/>
    <p:sldId id="305" r:id="rId43"/>
    <p:sldId id="317" r:id="rId44"/>
    <p:sldId id="300" r:id="rId4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FF99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3783" autoAdjust="0"/>
  </p:normalViewPr>
  <p:slideViewPr>
    <p:cSldViewPr>
      <p:cViewPr varScale="1">
        <p:scale>
          <a:sx n="109" d="100"/>
          <a:sy n="109" d="100"/>
        </p:scale>
        <p:origin x="656" y="120"/>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24888"/>
    </p:cViewPr>
  </p:sorterViewPr>
  <p:notesViewPr>
    <p:cSldViewPr>
      <p:cViewPr varScale="1">
        <p:scale>
          <a:sx n="83" d="100"/>
          <a:sy n="83" d="100"/>
        </p:scale>
        <p:origin x="-26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55"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Marston" userId="37aaf328-63dc-48ea-95e7-25737e615455" providerId="ADAL" clId="{A0E39C97-F74C-4588-B443-633D4E3A31CA}"/>
    <pc:docChg chg="modSld sldOrd">
      <pc:chgData name="Nick Marston" userId="37aaf328-63dc-48ea-95e7-25737e615455" providerId="ADAL" clId="{A0E39C97-F74C-4588-B443-633D4E3A31CA}" dt="2020-08-28T00:10:19.090" v="1"/>
      <pc:docMkLst>
        <pc:docMk/>
      </pc:docMkLst>
      <pc:sldChg chg="ord">
        <pc:chgData name="Nick Marston" userId="37aaf328-63dc-48ea-95e7-25737e615455" providerId="ADAL" clId="{A0E39C97-F74C-4588-B443-633D4E3A31CA}" dt="2020-08-28T00:10:19.090" v="1"/>
        <pc:sldMkLst>
          <pc:docMk/>
          <pc:sldMk cId="0" sldId="318"/>
        </pc:sldMkLst>
      </pc:sldChg>
    </pc:docChg>
  </pc:docChgLst>
  <pc:docChgLst>
    <pc:chgData name="Nick Marston" userId="37aaf328-63dc-48ea-95e7-25737e615455" providerId="ADAL" clId="{DA00A72D-BD15-45A1-8FAB-1DA4DB76A51C}"/>
    <pc:docChg chg="modSld">
      <pc:chgData name="Nick Marston" userId="37aaf328-63dc-48ea-95e7-25737e615455" providerId="ADAL" clId="{DA00A72D-BD15-45A1-8FAB-1DA4DB76A51C}" dt="2022-08-26T00:45:46.862" v="122" actId="20577"/>
      <pc:docMkLst>
        <pc:docMk/>
      </pc:docMkLst>
      <pc:sldChg chg="modSp mod">
        <pc:chgData name="Nick Marston" userId="37aaf328-63dc-48ea-95e7-25737e615455" providerId="ADAL" clId="{DA00A72D-BD15-45A1-8FAB-1DA4DB76A51C}" dt="2022-08-26T00:45:46.862" v="122" actId="20577"/>
        <pc:sldMkLst>
          <pc:docMk/>
          <pc:sldMk cId="0" sldId="307"/>
        </pc:sldMkLst>
        <pc:spChg chg="mod">
          <ac:chgData name="Nick Marston" userId="37aaf328-63dc-48ea-95e7-25737e615455" providerId="ADAL" clId="{DA00A72D-BD15-45A1-8FAB-1DA4DB76A51C}" dt="2022-08-26T00:45:46.862" v="122" actId="20577"/>
          <ac:spMkLst>
            <pc:docMk/>
            <pc:sldMk cId="0" sldId="307"/>
            <ac:spMk id="15363" creationId="{F290EC17-4C91-4F30-A9EF-A80E211FAFB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491468-D203-474C-8764-89E50180F270}"/>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ltLang="en-US"/>
          </a:p>
        </p:txBody>
      </p:sp>
      <p:sp>
        <p:nvSpPr>
          <p:cNvPr id="3" name="Date Placeholder 2">
            <a:extLst>
              <a:ext uri="{FF2B5EF4-FFF2-40B4-BE49-F238E27FC236}">
                <a16:creationId xmlns:a16="http://schemas.microsoft.com/office/drawing/2014/main" id="{FAEBB716-DA8A-4B98-B6B0-5F98C01D888E}"/>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fld id="{1348413C-5002-43C1-A1AC-65DA59342786}" type="datetimeFigureOut">
              <a:rPr lang="en-US" altLang="en-US"/>
              <a:pPr>
                <a:defRPr/>
              </a:pPr>
              <a:t>8/26/2022</a:t>
            </a:fld>
            <a:endParaRPr lang="en-US" altLang="en-US" dirty="0"/>
          </a:p>
        </p:txBody>
      </p:sp>
      <p:sp>
        <p:nvSpPr>
          <p:cNvPr id="4" name="Footer Placeholder 3">
            <a:extLst>
              <a:ext uri="{FF2B5EF4-FFF2-40B4-BE49-F238E27FC236}">
                <a16:creationId xmlns:a16="http://schemas.microsoft.com/office/drawing/2014/main" id="{99F31EA0-ACCD-47C9-BA40-B444D10F4561}"/>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ltLang="en-US"/>
          </a:p>
        </p:txBody>
      </p:sp>
      <p:sp>
        <p:nvSpPr>
          <p:cNvPr id="5" name="Slide Number Placeholder 4">
            <a:extLst>
              <a:ext uri="{FF2B5EF4-FFF2-40B4-BE49-F238E27FC236}">
                <a16:creationId xmlns:a16="http://schemas.microsoft.com/office/drawing/2014/main" id="{45162949-300A-4687-A2A6-33A632E2B7DC}"/>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D1A55CB6-B442-49B7-85BF-D096C1693352}"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D24197-BA1E-479C-AFDF-A38D45912633}"/>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itchFamily="34" charset="0"/>
                <a:cs typeface="Arial" charset="0"/>
              </a:defRPr>
            </a:lvl1pPr>
          </a:lstStyle>
          <a:p>
            <a:pPr>
              <a:defRPr/>
            </a:pPr>
            <a:endParaRPr lang="en-US" altLang="en-US"/>
          </a:p>
        </p:txBody>
      </p:sp>
      <p:sp>
        <p:nvSpPr>
          <p:cNvPr id="3" name="Date Placeholder 2">
            <a:extLst>
              <a:ext uri="{FF2B5EF4-FFF2-40B4-BE49-F238E27FC236}">
                <a16:creationId xmlns:a16="http://schemas.microsoft.com/office/drawing/2014/main" id="{0BE50820-67EE-4E27-8EFD-67E124E07974}"/>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cs typeface="Arial" charset="0"/>
              </a:defRPr>
            </a:lvl1pPr>
          </a:lstStyle>
          <a:p>
            <a:pPr>
              <a:defRPr/>
            </a:pPr>
            <a:fld id="{60FC9695-79C2-4CCF-8964-3139D4FB6DA7}" type="datetimeFigureOut">
              <a:rPr lang="en-US" altLang="en-US"/>
              <a:pPr>
                <a:defRPr/>
              </a:pPr>
              <a:t>8/26/2022</a:t>
            </a:fld>
            <a:endParaRPr lang="en-US" altLang="en-US" dirty="0"/>
          </a:p>
        </p:txBody>
      </p:sp>
      <p:sp>
        <p:nvSpPr>
          <p:cNvPr id="4" name="Slide Image Placeholder 3">
            <a:extLst>
              <a:ext uri="{FF2B5EF4-FFF2-40B4-BE49-F238E27FC236}">
                <a16:creationId xmlns:a16="http://schemas.microsoft.com/office/drawing/2014/main" id="{07A425AF-9EE1-4058-92D3-09FAD6E9FEC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04BC4F3A-06D6-4D2B-978F-5F6169EBA53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E567051C-ED6F-4D06-857F-4B08DBAC671A}"/>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itchFamily="34" charset="0"/>
                <a:cs typeface="Arial" charset="0"/>
              </a:defRPr>
            </a:lvl1pPr>
          </a:lstStyle>
          <a:p>
            <a:pPr>
              <a:defRPr/>
            </a:pPr>
            <a:endParaRPr lang="en-US" altLang="en-US"/>
          </a:p>
        </p:txBody>
      </p:sp>
      <p:sp>
        <p:nvSpPr>
          <p:cNvPr id="7" name="Slide Number Placeholder 6">
            <a:extLst>
              <a:ext uri="{FF2B5EF4-FFF2-40B4-BE49-F238E27FC236}">
                <a16:creationId xmlns:a16="http://schemas.microsoft.com/office/drawing/2014/main" id="{33D6F832-C65B-46FA-BC39-1F61FE80F08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14797106-38CB-4C2E-A8A7-F6B8BF9F140A}"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64B57551-EFC0-44F0-A921-2DB30CD09A4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77472FAF-72D5-4FAD-B120-FD03142CFA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8" name="Slide Number Placeholder 3">
            <a:extLst>
              <a:ext uri="{FF2B5EF4-FFF2-40B4-BE49-F238E27FC236}">
                <a16:creationId xmlns:a16="http://schemas.microsoft.com/office/drawing/2014/main" id="{65BAD95A-7218-4FD5-AD34-2AC4FE55E7E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6B6CC84-68CA-4776-B723-4716D709A8C7}" type="slidenum">
              <a:rPr lang="en-US" altLang="en-US"/>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07A5757-DA29-4537-A908-764BAECCF2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BBC18B5C-6522-4917-A53A-887296A143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012" name="Slide Number Placeholder 3">
            <a:extLst>
              <a:ext uri="{FF2B5EF4-FFF2-40B4-BE49-F238E27FC236}">
                <a16:creationId xmlns:a16="http://schemas.microsoft.com/office/drawing/2014/main" id="{27822F39-1EFB-41FE-BD40-3F51B6883C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85E87F-9CD5-46B9-8EBB-B10EE67F40DE}" type="slidenum">
              <a:rPr lang="en-US" altLang="en-US"/>
              <a:pPr>
                <a:spcBef>
                  <a:spcPct val="0"/>
                </a:spcBef>
              </a:pPr>
              <a:t>28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8FCFE93C-F73F-4FA4-A817-BFCFAF1908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73225272-81B6-474B-9493-E91417CCE0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132" name="Slide Number Placeholder 3">
            <a:extLst>
              <a:ext uri="{FF2B5EF4-FFF2-40B4-BE49-F238E27FC236}">
                <a16:creationId xmlns:a16="http://schemas.microsoft.com/office/drawing/2014/main" id="{45CD707E-632A-4004-8980-D5B14F5524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52C52A-F44D-47B9-97E4-91E005757EC5}" type="slidenum">
              <a:rPr lang="en-US" altLang="en-US"/>
              <a:pPr>
                <a:spcBef>
                  <a:spcPct val="0"/>
                </a:spcBef>
              </a:pPr>
              <a:t>32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484C437F-B095-4DD7-84D7-99DEE7507C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379C58E8-724E-477A-8B28-1FC6558E00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80" name="Slide Number Placeholder 3">
            <a:extLst>
              <a:ext uri="{FF2B5EF4-FFF2-40B4-BE49-F238E27FC236}">
                <a16:creationId xmlns:a16="http://schemas.microsoft.com/office/drawing/2014/main" id="{45FF40C4-C650-4C1C-BD69-4906CA6B53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B947F0-3212-4C9C-80EC-94DF7DA8E9F9}" type="slidenum">
              <a:rPr lang="en-US" altLang="en-US"/>
              <a:pPr>
                <a:spcBef>
                  <a:spcPct val="0"/>
                </a:spcBef>
              </a:pPr>
              <a:t>33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AAB948B7-8216-495D-9D53-A3495F0D88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6F0D93A2-DFDE-43A6-988E-897C8A338C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53252" name="Slide Number Placeholder 3">
            <a:extLst>
              <a:ext uri="{FF2B5EF4-FFF2-40B4-BE49-F238E27FC236}">
                <a16:creationId xmlns:a16="http://schemas.microsoft.com/office/drawing/2014/main" id="{4F32FC1C-88AA-4C59-9A55-507DCB8EE9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BA7EE0D-46C7-4DFF-B121-E3207F493556}" type="slidenum">
              <a:rPr lang="en-US" altLang="en-US"/>
              <a:pPr>
                <a:spcBef>
                  <a:spcPct val="0"/>
                </a:spcBef>
              </a:pPr>
              <a:t>35</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D61C91B2-00FD-4FDA-BCA5-D1B4D3D856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5F94537A-F634-48DA-9A00-11AD76CE0B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324" name="Slide Number Placeholder 3">
            <a:extLst>
              <a:ext uri="{FF2B5EF4-FFF2-40B4-BE49-F238E27FC236}">
                <a16:creationId xmlns:a16="http://schemas.microsoft.com/office/drawing/2014/main" id="{92754789-0583-4779-9C29-A95CC7C6EAC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97A03D3-A8E6-41FE-B80B-ABD445D40307}" type="slidenum">
              <a:rPr lang="en-US" altLang="en-US"/>
              <a:pPr>
                <a:spcBef>
                  <a:spcPct val="0"/>
                </a:spcBef>
              </a:pPr>
              <a:t>37</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B1C892A0-158D-4A3D-8E7E-F5196B1BFB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C79AC09-AAD9-442E-9FF0-B974FD9FC7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AU" altLang="en-US"/>
              <a:t>Intermolecular forces between molecules are much weaker than covalent bonds within molecules. The structure and composition of molecules determines which intermolecular forces are present. These forces determine the properties of the material.</a:t>
            </a:r>
          </a:p>
          <a:p>
            <a:endParaRPr lang="en-US" altLang="en-US"/>
          </a:p>
        </p:txBody>
      </p:sp>
      <p:sp>
        <p:nvSpPr>
          <p:cNvPr id="9220" name="Slide Number Placeholder 3">
            <a:extLst>
              <a:ext uri="{FF2B5EF4-FFF2-40B4-BE49-F238E27FC236}">
                <a16:creationId xmlns:a16="http://schemas.microsoft.com/office/drawing/2014/main" id="{E1244132-332E-4252-BF78-B285DCDEC3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71E8DC-7194-48B5-AB67-70D340E4E211}" type="slidenum">
              <a:rPr lang="en-US" altLang="en-US"/>
              <a:pPr>
                <a:spcBef>
                  <a:spcPct val="0"/>
                </a:spcBef>
              </a:pPr>
              <a:t>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AAEE06BE-1136-4608-B886-239AFAA944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01C12A4B-36F9-4BA9-A95F-BEC3F105D7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a:t>The shapes of molecules can be explained and predicted using three-dimensional representations of electrons as charge clouds and using valence shell electron pair repulsion (VSepr) theory (ACSCH056)</a:t>
            </a:r>
          </a:p>
          <a:p>
            <a:endParaRPr lang="en-US" altLang="en-US"/>
          </a:p>
        </p:txBody>
      </p:sp>
      <p:sp>
        <p:nvSpPr>
          <p:cNvPr id="11268" name="Slide Number Placeholder 3">
            <a:extLst>
              <a:ext uri="{FF2B5EF4-FFF2-40B4-BE49-F238E27FC236}">
                <a16:creationId xmlns:a16="http://schemas.microsoft.com/office/drawing/2014/main" id="{4693AA07-94B1-45AF-98E6-2FD9EE5E1B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152670-11AE-480A-9589-3297708EB066}" type="slidenum">
              <a:rPr lang="en-US" altLang="en-US"/>
              <a:pPr>
                <a:spcBef>
                  <a:spcPct val="0"/>
                </a:spcBef>
              </a:pPr>
              <a:t>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B9E6640-75FB-407D-9BC4-03C646C76C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F5134D74-5D96-433A-9E52-C8EAF62852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316" name="Slide Number Placeholder 3">
            <a:extLst>
              <a:ext uri="{FF2B5EF4-FFF2-40B4-BE49-F238E27FC236}">
                <a16:creationId xmlns:a16="http://schemas.microsoft.com/office/drawing/2014/main" id="{23A1745C-5029-40DD-8846-58EF0BD1E9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971338A-CB45-4394-AD88-17BB7FAD8748}" type="slidenum">
              <a:rPr lang="en-US" altLang="en-US"/>
              <a:pPr>
                <a:spcBef>
                  <a:spcPct val="0"/>
                </a:spcBef>
              </a:pPr>
              <a:t>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B69874EC-79BE-4C3B-B1D9-955446FB9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ADA8B04C-859C-47A4-AE41-EAD083FA1E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a:t>The shape and polarity of molecules can be used to explain and predict the nature and strength of intermolecular forces, including dispersion forces, dipole-dipole forces and hydrogen bonding (ACSCH058)</a:t>
            </a:r>
            <a:endParaRPr lang="en-US" altLang="en-US"/>
          </a:p>
          <a:p>
            <a:endParaRPr lang="en-AU" altLang="en-US"/>
          </a:p>
        </p:txBody>
      </p:sp>
      <p:sp>
        <p:nvSpPr>
          <p:cNvPr id="17412" name="Slide Number Placeholder 3">
            <a:extLst>
              <a:ext uri="{FF2B5EF4-FFF2-40B4-BE49-F238E27FC236}">
                <a16:creationId xmlns:a16="http://schemas.microsoft.com/office/drawing/2014/main" id="{011C2823-7496-4C98-9371-B94A9C4251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9F1176F-A5C3-4AD9-9391-79209A2D1EBF}" type="slidenum">
              <a:rPr lang="en-US" altLang="en-US"/>
              <a:pPr>
                <a:spcBef>
                  <a:spcPct val="0"/>
                </a:spcBef>
              </a:pPr>
              <a:t>8</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8C609EAB-235A-4BB1-A946-56CF1E5E90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5FDBFD8F-0D94-4964-A212-BAAC82B038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460" name="Slide Number Placeholder 3">
            <a:extLst>
              <a:ext uri="{FF2B5EF4-FFF2-40B4-BE49-F238E27FC236}">
                <a16:creationId xmlns:a16="http://schemas.microsoft.com/office/drawing/2014/main" id="{9E3B9E15-7A0D-4513-890B-CC9DB90172A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A589A9-C980-47E8-BD7C-BAE46DC96120}" type="slidenum">
              <a:rPr lang="en-US" altLang="en-US"/>
              <a:pPr>
                <a:spcBef>
                  <a:spcPct val="0"/>
                </a:spcBef>
              </a:pPr>
              <a:t>9</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3B2C7476-F78E-45B9-AD48-8962F01F57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115694B5-E4F4-41D0-A410-D10563D835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Instantaneous temporary dipole due to the movement of electrons explains the existence of the dispersion forces.  With more electrons the dispersion force is stronger and the boiling point is higher.</a:t>
            </a:r>
          </a:p>
        </p:txBody>
      </p:sp>
      <p:sp>
        <p:nvSpPr>
          <p:cNvPr id="25604" name="Slide Number Placeholder 3">
            <a:extLst>
              <a:ext uri="{FF2B5EF4-FFF2-40B4-BE49-F238E27FC236}">
                <a16:creationId xmlns:a16="http://schemas.microsoft.com/office/drawing/2014/main" id="{177F66BE-7B14-47B9-880D-7EE78A8BF9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D15AB-F362-4195-B765-7273D62D9548}" type="slidenum">
              <a:rPr lang="en-US" altLang="en-US"/>
              <a:pPr>
                <a:spcBef>
                  <a:spcPct val="0"/>
                </a:spcBef>
              </a:pPr>
              <a:t>14</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9E06918-9409-4740-9357-D3C489F0B9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182704AF-A42E-4813-A40F-336F915961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34820" name="Slide Number Placeholder 3">
            <a:extLst>
              <a:ext uri="{FF2B5EF4-FFF2-40B4-BE49-F238E27FC236}">
                <a16:creationId xmlns:a16="http://schemas.microsoft.com/office/drawing/2014/main" id="{2CC13FB5-C8EB-44A9-B791-C6F8A09BA2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C14BD4-B987-4D00-B10B-46697A16CA5F}" type="slidenum">
              <a:rPr lang="en-US" altLang="en-US"/>
              <a:pPr>
                <a:spcBef>
                  <a:spcPct val="0"/>
                </a:spcBef>
              </a:pPr>
              <a:t>22</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F9D5596E-D708-4CF5-8D40-E17B1854A8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66F89810-5D5E-40D8-ADAA-9F9A3B98A1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en-US"/>
              <a:t>A solute dissolves when the energy of the bonds it forms with water is lower than the energy of the bonds between the water molecules or between the water molecules and the ions of the substance being dissolved.  The energy difference explains why some polar salts dissolve in water and some don’t.</a:t>
            </a:r>
          </a:p>
        </p:txBody>
      </p:sp>
      <p:sp>
        <p:nvSpPr>
          <p:cNvPr id="37892" name="Slide Number Placeholder 3">
            <a:extLst>
              <a:ext uri="{FF2B5EF4-FFF2-40B4-BE49-F238E27FC236}">
                <a16:creationId xmlns:a16="http://schemas.microsoft.com/office/drawing/2014/main" id="{17AE9280-B172-4B93-BFC0-78E177C55B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B332D5-B7CD-48E9-9B58-DC95DA7DD0AF}" type="slidenum">
              <a:rPr lang="en-US" altLang="en-US"/>
              <a:pPr>
                <a:spcBef>
                  <a:spcPct val="0"/>
                </a:spcBef>
              </a:pPr>
              <a:t>24</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folHlink"/>
        </a:solidFill>
        <a:effectLst/>
      </p:bgPr>
    </p:bg>
    <p:spTree>
      <p:nvGrpSpPr>
        <p:cNvPr id="1" name=""/>
        <p:cNvGrpSpPr/>
        <p:nvPr/>
      </p:nvGrpSpPr>
      <p:grpSpPr>
        <a:xfrm>
          <a:off x="0" y="0"/>
          <a:ext cx="0" cy="0"/>
          <a:chOff x="0" y="0"/>
          <a:chExt cx="0" cy="0"/>
        </a:xfrm>
      </p:grpSpPr>
      <p:sp>
        <p:nvSpPr>
          <p:cNvPr id="4" name="Rectangle 28">
            <a:extLst>
              <a:ext uri="{FF2B5EF4-FFF2-40B4-BE49-F238E27FC236}">
                <a16:creationId xmlns:a16="http://schemas.microsoft.com/office/drawing/2014/main" id="{BAFE4587-3D54-486D-8DC6-6F7B69279E35}"/>
              </a:ext>
            </a:extLst>
          </p:cNvPr>
          <p:cNvSpPr>
            <a:spLocks noChangeArrowheads="1"/>
          </p:cNvSpPr>
          <p:nvPr/>
        </p:nvSpPr>
        <p:spPr bwMode="gray">
          <a:xfrm>
            <a:off x="0" y="0"/>
            <a:ext cx="9140825" cy="6856413"/>
          </a:xfrm>
          <a:prstGeom prst="rect">
            <a:avLst/>
          </a:prstGeom>
          <a:solidFill>
            <a:schemeClr val="bg1"/>
          </a:solidFill>
          <a:ln w="9525">
            <a:no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dirty="0"/>
          </a:p>
        </p:txBody>
      </p:sp>
      <p:pic>
        <p:nvPicPr>
          <p:cNvPr id="5" name="Picture 27">
            <a:extLst>
              <a:ext uri="{FF2B5EF4-FFF2-40B4-BE49-F238E27FC236}">
                <a16:creationId xmlns:a16="http://schemas.microsoft.com/office/drawing/2014/main" id="{0B219857-E550-4A2C-9131-B4F4B0435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3">
            <a:extLst>
              <a:ext uri="{FF2B5EF4-FFF2-40B4-BE49-F238E27FC236}">
                <a16:creationId xmlns:a16="http://schemas.microsoft.com/office/drawing/2014/main" id="{FB072D98-108E-4D76-AE4C-F3D31FC6E01B}"/>
              </a:ext>
            </a:extLst>
          </p:cNvPr>
          <p:cNvSpPr>
            <a:spLocks noChangeArrowheads="1"/>
          </p:cNvSpPr>
          <p:nvPr/>
        </p:nvSpPr>
        <p:spPr bwMode="gray">
          <a:xfrm>
            <a:off x="0" y="3200400"/>
            <a:ext cx="9144000" cy="914400"/>
          </a:xfrm>
          <a:prstGeom prst="rect">
            <a:avLst/>
          </a:prstGeom>
          <a:solidFill>
            <a:schemeClr val="accent1"/>
          </a:solidFill>
          <a:ln w="9525">
            <a:no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dirty="0"/>
          </a:p>
        </p:txBody>
      </p:sp>
      <p:sp>
        <p:nvSpPr>
          <p:cNvPr id="7" name="Line 15">
            <a:extLst>
              <a:ext uri="{FF2B5EF4-FFF2-40B4-BE49-F238E27FC236}">
                <a16:creationId xmlns:a16="http://schemas.microsoft.com/office/drawing/2014/main" id="{3F02259D-5411-4E73-8053-E9F0AAC161A2}"/>
              </a:ext>
            </a:extLst>
          </p:cNvPr>
          <p:cNvSpPr>
            <a:spLocks noChangeShapeType="1"/>
          </p:cNvSpPr>
          <p:nvPr/>
        </p:nvSpPr>
        <p:spPr bwMode="gray">
          <a:xfrm>
            <a:off x="0" y="3200400"/>
            <a:ext cx="9144000" cy="0"/>
          </a:xfrm>
          <a:prstGeom prst="line">
            <a:avLst/>
          </a:prstGeom>
          <a:noFill/>
          <a:ln w="635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8" name="Rectangle 30">
            <a:extLst>
              <a:ext uri="{FF2B5EF4-FFF2-40B4-BE49-F238E27FC236}">
                <a16:creationId xmlns:a16="http://schemas.microsoft.com/office/drawing/2014/main" id="{F59FC227-6E0E-4391-ADC4-BB73AA186810}"/>
              </a:ext>
            </a:extLst>
          </p:cNvPr>
          <p:cNvSpPr>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dirty="0"/>
          </a:p>
        </p:txBody>
      </p:sp>
      <p:pic>
        <p:nvPicPr>
          <p:cNvPr id="9" name="Picture 31" descr="CL_Logo_RGB_PNG">
            <a:extLst>
              <a:ext uri="{FF2B5EF4-FFF2-40B4-BE49-F238E27FC236}">
                <a16:creationId xmlns:a16="http://schemas.microsoft.com/office/drawing/2014/main" id="{7C02EC09-81BC-4690-842C-61FB27674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013450" y="5002213"/>
            <a:ext cx="269716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4"/>
          <p:cNvSpPr>
            <a:spLocks noGrp="1" noChangeArrowheads="1"/>
          </p:cNvSpPr>
          <p:nvPr>
            <p:ph type="subTitle" idx="1"/>
          </p:nvPr>
        </p:nvSpPr>
        <p:spPr bwMode="gray">
          <a:xfrm>
            <a:off x="457200" y="3365500"/>
            <a:ext cx="8229600" cy="304800"/>
          </a:xfrm>
          <a:solidFill>
            <a:schemeClr val="accent1"/>
          </a:solidFill>
        </p:spPr>
        <p:txBody>
          <a:bodyPr/>
          <a:lstStyle>
            <a:lvl1pPr>
              <a:spcBef>
                <a:spcPct val="0"/>
              </a:spcBef>
              <a:defRPr>
                <a:solidFill>
                  <a:schemeClr val="bg1"/>
                </a:solidFill>
              </a:defRPr>
            </a:lvl1pPr>
          </a:lstStyle>
          <a:p>
            <a:r>
              <a:rPr lang="en-US"/>
              <a:t>Click to edit Master subtitle style</a:t>
            </a:r>
          </a:p>
        </p:txBody>
      </p:sp>
      <p:sp>
        <p:nvSpPr>
          <p:cNvPr id="4106" name="Rectangle 10"/>
          <p:cNvSpPr>
            <a:spLocks noGrp="1" noChangeArrowheads="1"/>
          </p:cNvSpPr>
          <p:nvPr>
            <p:ph type="ctrTitle"/>
          </p:nvPr>
        </p:nvSpPr>
        <p:spPr>
          <a:xfrm>
            <a:off x="457200" y="1143000"/>
            <a:ext cx="8229600" cy="1828800"/>
          </a:xfrm>
        </p:spPr>
        <p:txBody>
          <a:bodyPr anchor="b"/>
          <a:lstStyle>
            <a:lvl1pPr>
              <a:lnSpc>
                <a:spcPts val="4200"/>
              </a:lnSpc>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3799114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FE0C25B-65F5-49A9-9472-77E5D0C0E6E7}"/>
              </a:ext>
            </a:extLst>
          </p:cNvPr>
          <p:cNvSpPr>
            <a:spLocks noGrp="1" noChangeArrowheads="1"/>
          </p:cNvSpPr>
          <p:nvPr>
            <p:ph type="dt" sz="half" idx="10"/>
          </p:nvPr>
        </p:nvSpPr>
        <p:spPr>
          <a:ln/>
        </p:spPr>
        <p:txBody>
          <a:bodyPr/>
          <a:lstStyle>
            <a:lvl1pPr>
              <a:defRPr/>
            </a:lvl1pPr>
          </a:lstStyle>
          <a:p>
            <a:pPr>
              <a:defRPr/>
            </a:pPr>
            <a:fld id="{C6937D31-75BE-4866-840E-4F7182FD9A5A}" type="datetimeFigureOut">
              <a:rPr lang="en-US" altLang="en-US"/>
              <a:pPr>
                <a:defRPr/>
              </a:pPr>
              <a:t>8/26/2022</a:t>
            </a:fld>
            <a:endParaRPr lang="en-US" altLang="en-US" dirty="0"/>
          </a:p>
        </p:txBody>
      </p:sp>
      <p:sp>
        <p:nvSpPr>
          <p:cNvPr id="5" name="Rectangle 6">
            <a:extLst>
              <a:ext uri="{FF2B5EF4-FFF2-40B4-BE49-F238E27FC236}">
                <a16:creationId xmlns:a16="http://schemas.microsoft.com/office/drawing/2014/main" id="{0833FBFC-A58B-4443-BD39-EAEFA39F5E9C}"/>
              </a:ext>
            </a:extLst>
          </p:cNvPr>
          <p:cNvSpPr>
            <a:spLocks noGrp="1" noChangeArrowheads="1"/>
          </p:cNvSpPr>
          <p:nvPr>
            <p:ph type="sldNum" sz="quarter" idx="11"/>
          </p:nvPr>
        </p:nvSpPr>
        <p:spPr>
          <a:ln/>
        </p:spPr>
        <p:txBody>
          <a:bodyPr/>
          <a:lstStyle>
            <a:lvl1pPr>
              <a:defRPr/>
            </a:lvl1pPr>
          </a:lstStyle>
          <a:p>
            <a:fld id="{44C40484-8D4D-4707-9E90-3D028415773A}" type="slidenum">
              <a:rPr lang="en-US" altLang="en-US"/>
              <a:pPr/>
              <a:t>‹#›</a:t>
            </a:fld>
            <a:endParaRPr lang="en-US" altLang="en-US"/>
          </a:p>
        </p:txBody>
      </p:sp>
    </p:spTree>
    <p:extLst>
      <p:ext uri="{BB962C8B-B14F-4D97-AF65-F5344CB8AC3E}">
        <p14:creationId xmlns:p14="http://schemas.microsoft.com/office/powerpoint/2010/main" val="2328671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2813"/>
            <a:ext cx="2057400" cy="48783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2813"/>
            <a:ext cx="6019800" cy="48783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410415C-6407-44E6-B51D-27D08D410BEC}"/>
              </a:ext>
            </a:extLst>
          </p:cNvPr>
          <p:cNvSpPr>
            <a:spLocks noGrp="1" noChangeArrowheads="1"/>
          </p:cNvSpPr>
          <p:nvPr>
            <p:ph type="dt" sz="half" idx="10"/>
          </p:nvPr>
        </p:nvSpPr>
        <p:spPr>
          <a:ln/>
        </p:spPr>
        <p:txBody>
          <a:bodyPr/>
          <a:lstStyle>
            <a:lvl1pPr>
              <a:defRPr/>
            </a:lvl1pPr>
          </a:lstStyle>
          <a:p>
            <a:pPr>
              <a:defRPr/>
            </a:pPr>
            <a:fld id="{966F478C-967B-4E29-B342-55CE79A3FCF2}" type="datetimeFigureOut">
              <a:rPr lang="en-US" altLang="en-US"/>
              <a:pPr>
                <a:defRPr/>
              </a:pPr>
              <a:t>8/26/2022</a:t>
            </a:fld>
            <a:endParaRPr lang="en-US" altLang="en-US" dirty="0"/>
          </a:p>
        </p:txBody>
      </p:sp>
      <p:sp>
        <p:nvSpPr>
          <p:cNvPr id="5" name="Rectangle 6">
            <a:extLst>
              <a:ext uri="{FF2B5EF4-FFF2-40B4-BE49-F238E27FC236}">
                <a16:creationId xmlns:a16="http://schemas.microsoft.com/office/drawing/2014/main" id="{7002EE3D-EA48-41AE-9685-AFDC350855FF}"/>
              </a:ext>
            </a:extLst>
          </p:cNvPr>
          <p:cNvSpPr>
            <a:spLocks noGrp="1" noChangeArrowheads="1"/>
          </p:cNvSpPr>
          <p:nvPr>
            <p:ph type="sldNum" sz="quarter" idx="11"/>
          </p:nvPr>
        </p:nvSpPr>
        <p:spPr>
          <a:ln/>
        </p:spPr>
        <p:txBody>
          <a:bodyPr/>
          <a:lstStyle>
            <a:lvl1pPr>
              <a:defRPr/>
            </a:lvl1pPr>
          </a:lstStyle>
          <a:p>
            <a:fld id="{98061149-1365-4847-8FDA-E3E2749998D8}" type="slidenum">
              <a:rPr lang="en-US" altLang="en-US"/>
              <a:pPr/>
              <a:t>‹#›</a:t>
            </a:fld>
            <a:endParaRPr lang="en-US" altLang="en-US"/>
          </a:p>
        </p:txBody>
      </p:sp>
    </p:spTree>
    <p:extLst>
      <p:ext uri="{BB962C8B-B14F-4D97-AF65-F5344CB8AC3E}">
        <p14:creationId xmlns:p14="http://schemas.microsoft.com/office/powerpoint/2010/main" val="4191879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912813"/>
            <a:ext cx="8229600" cy="685800"/>
          </a:xfrm>
        </p:spPr>
        <p:txBody>
          <a:bodyPr/>
          <a:lstStyle/>
          <a:p>
            <a:r>
              <a:rPr lang="en-US"/>
              <a:t>Click to edit Master title style</a:t>
            </a:r>
          </a:p>
        </p:txBody>
      </p:sp>
      <p:sp>
        <p:nvSpPr>
          <p:cNvPr id="3" name="Table Placeholder 2"/>
          <p:cNvSpPr>
            <a:spLocks noGrp="1"/>
          </p:cNvSpPr>
          <p:nvPr>
            <p:ph type="tbl" idx="1"/>
          </p:nvPr>
        </p:nvSpPr>
        <p:spPr>
          <a:xfrm>
            <a:off x="457200" y="1676400"/>
            <a:ext cx="8229600" cy="4114800"/>
          </a:xfrm>
        </p:spPr>
        <p:txBody>
          <a:bodyPr/>
          <a:lstStyle/>
          <a:p>
            <a:pPr lvl="0"/>
            <a:r>
              <a:rPr lang="en-US" noProof="0" dirty="0"/>
              <a:t>Click icon to add table</a:t>
            </a:r>
          </a:p>
        </p:txBody>
      </p:sp>
      <p:sp>
        <p:nvSpPr>
          <p:cNvPr id="4" name="Rectangle 4">
            <a:extLst>
              <a:ext uri="{FF2B5EF4-FFF2-40B4-BE49-F238E27FC236}">
                <a16:creationId xmlns:a16="http://schemas.microsoft.com/office/drawing/2014/main" id="{9A4F1196-9158-4D4B-9502-3D913F91E73D}"/>
              </a:ext>
            </a:extLst>
          </p:cNvPr>
          <p:cNvSpPr>
            <a:spLocks noGrp="1" noChangeArrowheads="1"/>
          </p:cNvSpPr>
          <p:nvPr>
            <p:ph type="dt" sz="half" idx="10"/>
          </p:nvPr>
        </p:nvSpPr>
        <p:spPr>
          <a:ln/>
        </p:spPr>
        <p:txBody>
          <a:bodyPr/>
          <a:lstStyle>
            <a:lvl1pPr>
              <a:defRPr/>
            </a:lvl1pPr>
          </a:lstStyle>
          <a:p>
            <a:pPr>
              <a:defRPr/>
            </a:pPr>
            <a:fld id="{C69C9B89-C891-45AD-9C01-CF61392793DD}" type="datetimeFigureOut">
              <a:rPr lang="en-US" altLang="en-US"/>
              <a:pPr>
                <a:defRPr/>
              </a:pPr>
              <a:t>8/26/2022</a:t>
            </a:fld>
            <a:endParaRPr lang="en-US" altLang="en-US" dirty="0"/>
          </a:p>
        </p:txBody>
      </p:sp>
      <p:sp>
        <p:nvSpPr>
          <p:cNvPr id="5" name="Rectangle 6">
            <a:extLst>
              <a:ext uri="{FF2B5EF4-FFF2-40B4-BE49-F238E27FC236}">
                <a16:creationId xmlns:a16="http://schemas.microsoft.com/office/drawing/2014/main" id="{F2455801-36A3-4FB1-965E-DEAC36F33FC2}"/>
              </a:ext>
            </a:extLst>
          </p:cNvPr>
          <p:cNvSpPr>
            <a:spLocks noGrp="1" noChangeArrowheads="1"/>
          </p:cNvSpPr>
          <p:nvPr>
            <p:ph type="sldNum" sz="quarter" idx="11"/>
          </p:nvPr>
        </p:nvSpPr>
        <p:spPr>
          <a:ln/>
        </p:spPr>
        <p:txBody>
          <a:bodyPr/>
          <a:lstStyle>
            <a:lvl1pPr>
              <a:defRPr/>
            </a:lvl1pPr>
          </a:lstStyle>
          <a:p>
            <a:fld id="{7566033A-0918-49B9-94DD-24A367D52063}" type="slidenum">
              <a:rPr lang="en-US" altLang="en-US"/>
              <a:pPr/>
              <a:t>‹#›</a:t>
            </a:fld>
            <a:endParaRPr lang="en-US" altLang="en-US"/>
          </a:p>
        </p:txBody>
      </p:sp>
    </p:spTree>
    <p:extLst>
      <p:ext uri="{BB962C8B-B14F-4D97-AF65-F5344CB8AC3E}">
        <p14:creationId xmlns:p14="http://schemas.microsoft.com/office/powerpoint/2010/main" val="188691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0867F7F-861C-498F-9A5F-9DC6237675B8}"/>
              </a:ext>
            </a:extLst>
          </p:cNvPr>
          <p:cNvSpPr>
            <a:spLocks noGrp="1" noChangeArrowheads="1"/>
          </p:cNvSpPr>
          <p:nvPr>
            <p:ph type="dt" sz="half" idx="10"/>
          </p:nvPr>
        </p:nvSpPr>
        <p:spPr>
          <a:ln/>
        </p:spPr>
        <p:txBody>
          <a:bodyPr/>
          <a:lstStyle>
            <a:lvl1pPr>
              <a:defRPr/>
            </a:lvl1pPr>
          </a:lstStyle>
          <a:p>
            <a:pPr>
              <a:defRPr/>
            </a:pPr>
            <a:fld id="{EF726130-0C39-4D3D-8453-01D6120675D9}" type="datetimeFigureOut">
              <a:rPr lang="en-US" altLang="en-US"/>
              <a:pPr>
                <a:defRPr/>
              </a:pPr>
              <a:t>8/26/2022</a:t>
            </a:fld>
            <a:endParaRPr lang="en-US" altLang="en-US" dirty="0"/>
          </a:p>
        </p:txBody>
      </p:sp>
      <p:sp>
        <p:nvSpPr>
          <p:cNvPr id="5" name="Rectangle 6">
            <a:extLst>
              <a:ext uri="{FF2B5EF4-FFF2-40B4-BE49-F238E27FC236}">
                <a16:creationId xmlns:a16="http://schemas.microsoft.com/office/drawing/2014/main" id="{7263B7AB-4CE2-4DCF-B215-2F3DCABEBC02}"/>
              </a:ext>
            </a:extLst>
          </p:cNvPr>
          <p:cNvSpPr>
            <a:spLocks noGrp="1" noChangeArrowheads="1"/>
          </p:cNvSpPr>
          <p:nvPr>
            <p:ph type="sldNum" sz="quarter" idx="11"/>
          </p:nvPr>
        </p:nvSpPr>
        <p:spPr>
          <a:ln/>
        </p:spPr>
        <p:txBody>
          <a:bodyPr/>
          <a:lstStyle>
            <a:lvl1pPr>
              <a:defRPr/>
            </a:lvl1pPr>
          </a:lstStyle>
          <a:p>
            <a:fld id="{167046BC-380F-4E87-903E-4E2F67DB3344}" type="slidenum">
              <a:rPr lang="en-US" altLang="en-US"/>
              <a:pPr/>
              <a:t>‹#›</a:t>
            </a:fld>
            <a:endParaRPr lang="en-US" altLang="en-US"/>
          </a:p>
        </p:txBody>
      </p:sp>
    </p:spTree>
    <p:extLst>
      <p:ext uri="{BB962C8B-B14F-4D97-AF65-F5344CB8AC3E}">
        <p14:creationId xmlns:p14="http://schemas.microsoft.com/office/powerpoint/2010/main" val="108938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90EEFE3-814B-41D3-9DFE-950B19061CC4}"/>
              </a:ext>
            </a:extLst>
          </p:cNvPr>
          <p:cNvSpPr>
            <a:spLocks noGrp="1" noChangeArrowheads="1"/>
          </p:cNvSpPr>
          <p:nvPr>
            <p:ph type="dt" sz="half" idx="10"/>
          </p:nvPr>
        </p:nvSpPr>
        <p:spPr>
          <a:ln/>
        </p:spPr>
        <p:txBody>
          <a:bodyPr/>
          <a:lstStyle>
            <a:lvl1pPr>
              <a:defRPr/>
            </a:lvl1pPr>
          </a:lstStyle>
          <a:p>
            <a:pPr>
              <a:defRPr/>
            </a:pPr>
            <a:fld id="{73796724-B0B9-494F-8F89-AA4C6B7B9E92}" type="datetimeFigureOut">
              <a:rPr lang="en-US" altLang="en-US"/>
              <a:pPr>
                <a:defRPr/>
              </a:pPr>
              <a:t>8/26/2022</a:t>
            </a:fld>
            <a:endParaRPr lang="en-US" altLang="en-US" dirty="0"/>
          </a:p>
        </p:txBody>
      </p:sp>
      <p:sp>
        <p:nvSpPr>
          <p:cNvPr id="5" name="Rectangle 6">
            <a:extLst>
              <a:ext uri="{FF2B5EF4-FFF2-40B4-BE49-F238E27FC236}">
                <a16:creationId xmlns:a16="http://schemas.microsoft.com/office/drawing/2014/main" id="{2EC68BD1-BB74-42D8-A08E-5A6CF4C23BEE}"/>
              </a:ext>
            </a:extLst>
          </p:cNvPr>
          <p:cNvSpPr>
            <a:spLocks noGrp="1" noChangeArrowheads="1"/>
          </p:cNvSpPr>
          <p:nvPr>
            <p:ph type="sldNum" sz="quarter" idx="11"/>
          </p:nvPr>
        </p:nvSpPr>
        <p:spPr>
          <a:ln/>
        </p:spPr>
        <p:txBody>
          <a:bodyPr/>
          <a:lstStyle>
            <a:lvl1pPr>
              <a:defRPr/>
            </a:lvl1pPr>
          </a:lstStyle>
          <a:p>
            <a:fld id="{1DA601ED-60F1-47B3-9542-125D4433F118}" type="slidenum">
              <a:rPr lang="en-US" altLang="en-US"/>
              <a:pPr/>
              <a:t>‹#›</a:t>
            </a:fld>
            <a:endParaRPr lang="en-US" altLang="en-US"/>
          </a:p>
        </p:txBody>
      </p:sp>
    </p:spTree>
    <p:extLst>
      <p:ext uri="{BB962C8B-B14F-4D97-AF65-F5344CB8AC3E}">
        <p14:creationId xmlns:p14="http://schemas.microsoft.com/office/powerpoint/2010/main" val="263396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98E2D2E-3804-4B80-9845-7F65D46FA51A}"/>
              </a:ext>
            </a:extLst>
          </p:cNvPr>
          <p:cNvSpPr>
            <a:spLocks noGrp="1" noChangeArrowheads="1"/>
          </p:cNvSpPr>
          <p:nvPr>
            <p:ph type="dt" sz="half" idx="10"/>
          </p:nvPr>
        </p:nvSpPr>
        <p:spPr>
          <a:ln/>
        </p:spPr>
        <p:txBody>
          <a:bodyPr/>
          <a:lstStyle>
            <a:lvl1pPr>
              <a:defRPr/>
            </a:lvl1pPr>
          </a:lstStyle>
          <a:p>
            <a:pPr>
              <a:defRPr/>
            </a:pPr>
            <a:fld id="{631E46FE-28D2-46B0-B16B-F708FE870172}" type="datetimeFigureOut">
              <a:rPr lang="en-US" altLang="en-US"/>
              <a:pPr>
                <a:defRPr/>
              </a:pPr>
              <a:t>8/26/2022</a:t>
            </a:fld>
            <a:endParaRPr lang="en-US" altLang="en-US" dirty="0"/>
          </a:p>
        </p:txBody>
      </p:sp>
      <p:sp>
        <p:nvSpPr>
          <p:cNvPr id="6" name="Rectangle 6">
            <a:extLst>
              <a:ext uri="{FF2B5EF4-FFF2-40B4-BE49-F238E27FC236}">
                <a16:creationId xmlns:a16="http://schemas.microsoft.com/office/drawing/2014/main" id="{43D92E31-B6CF-43EC-B913-B194EFD4D9EB}"/>
              </a:ext>
            </a:extLst>
          </p:cNvPr>
          <p:cNvSpPr>
            <a:spLocks noGrp="1" noChangeArrowheads="1"/>
          </p:cNvSpPr>
          <p:nvPr>
            <p:ph type="sldNum" sz="quarter" idx="11"/>
          </p:nvPr>
        </p:nvSpPr>
        <p:spPr>
          <a:ln/>
        </p:spPr>
        <p:txBody>
          <a:bodyPr/>
          <a:lstStyle>
            <a:lvl1pPr>
              <a:defRPr/>
            </a:lvl1pPr>
          </a:lstStyle>
          <a:p>
            <a:fld id="{C0BCAE18-9A55-4990-9451-F374465174A4}" type="slidenum">
              <a:rPr lang="en-US" altLang="en-US"/>
              <a:pPr/>
              <a:t>‹#›</a:t>
            </a:fld>
            <a:endParaRPr lang="en-US" altLang="en-US"/>
          </a:p>
        </p:txBody>
      </p:sp>
    </p:spTree>
    <p:extLst>
      <p:ext uri="{BB962C8B-B14F-4D97-AF65-F5344CB8AC3E}">
        <p14:creationId xmlns:p14="http://schemas.microsoft.com/office/powerpoint/2010/main" val="164347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71661C9-0212-4F0C-87B7-E221ED7F0D3D}"/>
              </a:ext>
            </a:extLst>
          </p:cNvPr>
          <p:cNvSpPr>
            <a:spLocks noGrp="1" noChangeArrowheads="1"/>
          </p:cNvSpPr>
          <p:nvPr>
            <p:ph type="dt" sz="half" idx="10"/>
          </p:nvPr>
        </p:nvSpPr>
        <p:spPr>
          <a:ln/>
        </p:spPr>
        <p:txBody>
          <a:bodyPr/>
          <a:lstStyle>
            <a:lvl1pPr>
              <a:defRPr/>
            </a:lvl1pPr>
          </a:lstStyle>
          <a:p>
            <a:pPr>
              <a:defRPr/>
            </a:pPr>
            <a:fld id="{147F955E-EA14-4C60-8207-C250C73E72B4}" type="datetimeFigureOut">
              <a:rPr lang="en-US" altLang="en-US"/>
              <a:pPr>
                <a:defRPr/>
              </a:pPr>
              <a:t>8/26/2022</a:t>
            </a:fld>
            <a:endParaRPr lang="en-US" altLang="en-US" dirty="0"/>
          </a:p>
        </p:txBody>
      </p:sp>
      <p:sp>
        <p:nvSpPr>
          <p:cNvPr id="8" name="Rectangle 6">
            <a:extLst>
              <a:ext uri="{FF2B5EF4-FFF2-40B4-BE49-F238E27FC236}">
                <a16:creationId xmlns:a16="http://schemas.microsoft.com/office/drawing/2014/main" id="{88511D37-2E41-4CF6-B076-D57F4BF5A8C2}"/>
              </a:ext>
            </a:extLst>
          </p:cNvPr>
          <p:cNvSpPr>
            <a:spLocks noGrp="1" noChangeArrowheads="1"/>
          </p:cNvSpPr>
          <p:nvPr>
            <p:ph type="sldNum" sz="quarter" idx="11"/>
          </p:nvPr>
        </p:nvSpPr>
        <p:spPr>
          <a:ln/>
        </p:spPr>
        <p:txBody>
          <a:bodyPr/>
          <a:lstStyle>
            <a:lvl1pPr>
              <a:defRPr/>
            </a:lvl1pPr>
          </a:lstStyle>
          <a:p>
            <a:fld id="{656F40DF-8967-4E08-A677-E5E89A8E8ADD}" type="slidenum">
              <a:rPr lang="en-US" altLang="en-US"/>
              <a:pPr/>
              <a:t>‹#›</a:t>
            </a:fld>
            <a:endParaRPr lang="en-US" altLang="en-US"/>
          </a:p>
        </p:txBody>
      </p:sp>
    </p:spTree>
    <p:extLst>
      <p:ext uri="{BB962C8B-B14F-4D97-AF65-F5344CB8AC3E}">
        <p14:creationId xmlns:p14="http://schemas.microsoft.com/office/powerpoint/2010/main" val="277894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13B3588-BA3C-4410-BF56-829D0C78FC97}"/>
              </a:ext>
            </a:extLst>
          </p:cNvPr>
          <p:cNvSpPr>
            <a:spLocks noGrp="1" noChangeArrowheads="1"/>
          </p:cNvSpPr>
          <p:nvPr>
            <p:ph type="dt" sz="half" idx="10"/>
          </p:nvPr>
        </p:nvSpPr>
        <p:spPr>
          <a:ln/>
        </p:spPr>
        <p:txBody>
          <a:bodyPr/>
          <a:lstStyle>
            <a:lvl1pPr>
              <a:defRPr/>
            </a:lvl1pPr>
          </a:lstStyle>
          <a:p>
            <a:pPr>
              <a:defRPr/>
            </a:pPr>
            <a:fld id="{5B8B72DC-998E-4887-BC3F-23355617FC13}" type="datetimeFigureOut">
              <a:rPr lang="en-US" altLang="en-US"/>
              <a:pPr>
                <a:defRPr/>
              </a:pPr>
              <a:t>8/26/2022</a:t>
            </a:fld>
            <a:endParaRPr lang="en-US" altLang="en-US" dirty="0"/>
          </a:p>
        </p:txBody>
      </p:sp>
      <p:sp>
        <p:nvSpPr>
          <p:cNvPr id="4" name="Rectangle 6">
            <a:extLst>
              <a:ext uri="{FF2B5EF4-FFF2-40B4-BE49-F238E27FC236}">
                <a16:creationId xmlns:a16="http://schemas.microsoft.com/office/drawing/2014/main" id="{FAA99F79-E9C6-4E58-8ED1-53031117FCD7}"/>
              </a:ext>
            </a:extLst>
          </p:cNvPr>
          <p:cNvSpPr>
            <a:spLocks noGrp="1" noChangeArrowheads="1"/>
          </p:cNvSpPr>
          <p:nvPr>
            <p:ph type="sldNum" sz="quarter" idx="11"/>
          </p:nvPr>
        </p:nvSpPr>
        <p:spPr>
          <a:ln/>
        </p:spPr>
        <p:txBody>
          <a:bodyPr/>
          <a:lstStyle>
            <a:lvl1pPr>
              <a:defRPr/>
            </a:lvl1pPr>
          </a:lstStyle>
          <a:p>
            <a:fld id="{ABBDE06B-2807-4464-B8F3-7DED30EB2798}" type="slidenum">
              <a:rPr lang="en-US" altLang="en-US"/>
              <a:pPr/>
              <a:t>‹#›</a:t>
            </a:fld>
            <a:endParaRPr lang="en-US" altLang="en-US"/>
          </a:p>
        </p:txBody>
      </p:sp>
    </p:spTree>
    <p:extLst>
      <p:ext uri="{BB962C8B-B14F-4D97-AF65-F5344CB8AC3E}">
        <p14:creationId xmlns:p14="http://schemas.microsoft.com/office/powerpoint/2010/main" val="102449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283AAA8-F0FA-4598-8CE5-5409895D00A8}"/>
              </a:ext>
            </a:extLst>
          </p:cNvPr>
          <p:cNvSpPr>
            <a:spLocks noGrp="1" noChangeArrowheads="1"/>
          </p:cNvSpPr>
          <p:nvPr>
            <p:ph type="dt" sz="half" idx="10"/>
          </p:nvPr>
        </p:nvSpPr>
        <p:spPr>
          <a:ln/>
        </p:spPr>
        <p:txBody>
          <a:bodyPr/>
          <a:lstStyle>
            <a:lvl1pPr>
              <a:defRPr/>
            </a:lvl1pPr>
          </a:lstStyle>
          <a:p>
            <a:pPr>
              <a:defRPr/>
            </a:pPr>
            <a:fld id="{BDF7E64D-E4C4-4DD4-9030-7790912B8D5C}" type="datetimeFigureOut">
              <a:rPr lang="en-US" altLang="en-US"/>
              <a:pPr>
                <a:defRPr/>
              </a:pPr>
              <a:t>8/26/2022</a:t>
            </a:fld>
            <a:endParaRPr lang="en-US" altLang="en-US" dirty="0"/>
          </a:p>
        </p:txBody>
      </p:sp>
      <p:sp>
        <p:nvSpPr>
          <p:cNvPr id="3" name="Rectangle 6">
            <a:extLst>
              <a:ext uri="{FF2B5EF4-FFF2-40B4-BE49-F238E27FC236}">
                <a16:creationId xmlns:a16="http://schemas.microsoft.com/office/drawing/2014/main" id="{91B96D31-8241-422D-A683-41F80531C4E2}"/>
              </a:ext>
            </a:extLst>
          </p:cNvPr>
          <p:cNvSpPr>
            <a:spLocks noGrp="1" noChangeArrowheads="1"/>
          </p:cNvSpPr>
          <p:nvPr>
            <p:ph type="sldNum" sz="quarter" idx="11"/>
          </p:nvPr>
        </p:nvSpPr>
        <p:spPr>
          <a:ln/>
        </p:spPr>
        <p:txBody>
          <a:bodyPr/>
          <a:lstStyle>
            <a:lvl1pPr>
              <a:defRPr/>
            </a:lvl1pPr>
          </a:lstStyle>
          <a:p>
            <a:fld id="{E39AC9EC-6683-4E16-A113-7ADC6501433A}" type="slidenum">
              <a:rPr lang="en-US" altLang="en-US"/>
              <a:pPr/>
              <a:t>‹#›</a:t>
            </a:fld>
            <a:endParaRPr lang="en-US" altLang="en-US"/>
          </a:p>
        </p:txBody>
      </p:sp>
    </p:spTree>
    <p:extLst>
      <p:ext uri="{BB962C8B-B14F-4D97-AF65-F5344CB8AC3E}">
        <p14:creationId xmlns:p14="http://schemas.microsoft.com/office/powerpoint/2010/main" val="73936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4586740-67F2-44C0-B260-4BEA5CBB7C2B}"/>
              </a:ext>
            </a:extLst>
          </p:cNvPr>
          <p:cNvSpPr>
            <a:spLocks noGrp="1" noChangeArrowheads="1"/>
          </p:cNvSpPr>
          <p:nvPr>
            <p:ph type="dt" sz="half" idx="10"/>
          </p:nvPr>
        </p:nvSpPr>
        <p:spPr>
          <a:ln/>
        </p:spPr>
        <p:txBody>
          <a:bodyPr/>
          <a:lstStyle>
            <a:lvl1pPr>
              <a:defRPr/>
            </a:lvl1pPr>
          </a:lstStyle>
          <a:p>
            <a:pPr>
              <a:defRPr/>
            </a:pPr>
            <a:fld id="{0AF82D80-9034-4CB4-86F4-0F71F034B165}" type="datetimeFigureOut">
              <a:rPr lang="en-US" altLang="en-US"/>
              <a:pPr>
                <a:defRPr/>
              </a:pPr>
              <a:t>8/26/2022</a:t>
            </a:fld>
            <a:endParaRPr lang="en-US" altLang="en-US" dirty="0"/>
          </a:p>
        </p:txBody>
      </p:sp>
      <p:sp>
        <p:nvSpPr>
          <p:cNvPr id="6" name="Rectangle 6">
            <a:extLst>
              <a:ext uri="{FF2B5EF4-FFF2-40B4-BE49-F238E27FC236}">
                <a16:creationId xmlns:a16="http://schemas.microsoft.com/office/drawing/2014/main" id="{08B01590-9C8D-4EDC-9048-09F75D757E69}"/>
              </a:ext>
            </a:extLst>
          </p:cNvPr>
          <p:cNvSpPr>
            <a:spLocks noGrp="1" noChangeArrowheads="1"/>
          </p:cNvSpPr>
          <p:nvPr>
            <p:ph type="sldNum" sz="quarter" idx="11"/>
          </p:nvPr>
        </p:nvSpPr>
        <p:spPr>
          <a:ln/>
        </p:spPr>
        <p:txBody>
          <a:bodyPr/>
          <a:lstStyle>
            <a:lvl1pPr>
              <a:defRPr/>
            </a:lvl1pPr>
          </a:lstStyle>
          <a:p>
            <a:fld id="{2AE4B0FF-64F2-4314-83F4-2432E28F263D}" type="slidenum">
              <a:rPr lang="en-US" altLang="en-US"/>
              <a:pPr/>
              <a:t>‹#›</a:t>
            </a:fld>
            <a:endParaRPr lang="en-US" altLang="en-US"/>
          </a:p>
        </p:txBody>
      </p:sp>
    </p:spTree>
    <p:extLst>
      <p:ext uri="{BB962C8B-B14F-4D97-AF65-F5344CB8AC3E}">
        <p14:creationId xmlns:p14="http://schemas.microsoft.com/office/powerpoint/2010/main" val="333848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6808CEE-4584-4377-944B-2155FBE16732}"/>
              </a:ext>
            </a:extLst>
          </p:cNvPr>
          <p:cNvSpPr>
            <a:spLocks noGrp="1" noChangeArrowheads="1"/>
          </p:cNvSpPr>
          <p:nvPr>
            <p:ph type="dt" sz="half" idx="10"/>
          </p:nvPr>
        </p:nvSpPr>
        <p:spPr>
          <a:ln/>
        </p:spPr>
        <p:txBody>
          <a:bodyPr/>
          <a:lstStyle>
            <a:lvl1pPr>
              <a:defRPr/>
            </a:lvl1pPr>
          </a:lstStyle>
          <a:p>
            <a:pPr>
              <a:defRPr/>
            </a:pPr>
            <a:fld id="{97437DE9-17F3-4F5A-8710-39CFFE04231D}" type="datetimeFigureOut">
              <a:rPr lang="en-US" altLang="en-US"/>
              <a:pPr>
                <a:defRPr/>
              </a:pPr>
              <a:t>8/26/2022</a:t>
            </a:fld>
            <a:endParaRPr lang="en-US" altLang="en-US" dirty="0"/>
          </a:p>
        </p:txBody>
      </p:sp>
      <p:sp>
        <p:nvSpPr>
          <p:cNvPr id="6" name="Rectangle 6">
            <a:extLst>
              <a:ext uri="{FF2B5EF4-FFF2-40B4-BE49-F238E27FC236}">
                <a16:creationId xmlns:a16="http://schemas.microsoft.com/office/drawing/2014/main" id="{267B309A-9A70-4C15-9C47-AB3D82A3015F}"/>
              </a:ext>
            </a:extLst>
          </p:cNvPr>
          <p:cNvSpPr>
            <a:spLocks noGrp="1" noChangeArrowheads="1"/>
          </p:cNvSpPr>
          <p:nvPr>
            <p:ph type="sldNum" sz="quarter" idx="11"/>
          </p:nvPr>
        </p:nvSpPr>
        <p:spPr>
          <a:ln/>
        </p:spPr>
        <p:txBody>
          <a:bodyPr/>
          <a:lstStyle>
            <a:lvl1pPr>
              <a:defRPr/>
            </a:lvl1pPr>
          </a:lstStyle>
          <a:p>
            <a:fld id="{B6259BC1-2ADC-41AD-BA66-74096AABB858}" type="slidenum">
              <a:rPr lang="en-US" altLang="en-US"/>
              <a:pPr/>
              <a:t>‹#›</a:t>
            </a:fld>
            <a:endParaRPr lang="en-US" altLang="en-US"/>
          </a:p>
        </p:txBody>
      </p:sp>
    </p:spTree>
    <p:extLst>
      <p:ext uri="{BB962C8B-B14F-4D97-AF65-F5344CB8AC3E}">
        <p14:creationId xmlns:p14="http://schemas.microsoft.com/office/powerpoint/2010/main" val="1346954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a:extLst>
              <a:ext uri="{FF2B5EF4-FFF2-40B4-BE49-F238E27FC236}">
                <a16:creationId xmlns:a16="http://schemas.microsoft.com/office/drawing/2014/main" id="{24C2A254-6919-4ECD-8DA8-2574B45CC59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t="26190" b="52380"/>
          <a:stretch>
            <a:fillRect/>
          </a:stretch>
        </p:blipFill>
        <p:spPr bwMode="gray">
          <a:xfrm>
            <a:off x="0" y="0"/>
            <a:ext cx="9145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1">
            <a:extLst>
              <a:ext uri="{FF2B5EF4-FFF2-40B4-BE49-F238E27FC236}">
                <a16:creationId xmlns:a16="http://schemas.microsoft.com/office/drawing/2014/main" id="{E3CA4748-9EA7-48C6-B335-B6F48E994B8C}"/>
              </a:ext>
            </a:extLst>
          </p:cNvPr>
          <p:cNvSpPr>
            <a:spLocks noChangeArrowheads="1"/>
          </p:cNvSpPr>
          <p:nvPr/>
        </p:nvSpPr>
        <p:spPr bwMode="gray">
          <a:xfrm>
            <a:off x="0" y="684213"/>
            <a:ext cx="9144000" cy="109537"/>
          </a:xfrm>
          <a:prstGeom prst="rect">
            <a:avLst/>
          </a:prstGeom>
          <a:solidFill>
            <a:schemeClr val="accent1"/>
          </a:solidFill>
          <a:ln w="9525">
            <a:no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dirty="0"/>
          </a:p>
        </p:txBody>
      </p:sp>
      <p:sp>
        <p:nvSpPr>
          <p:cNvPr id="1028" name="Rectangle 3">
            <a:extLst>
              <a:ext uri="{FF2B5EF4-FFF2-40B4-BE49-F238E27FC236}">
                <a16:creationId xmlns:a16="http://schemas.microsoft.com/office/drawing/2014/main" id="{4DC3B5F2-D3C8-490B-B719-B5CC849CCC42}"/>
              </a:ext>
            </a:extLst>
          </p:cNvPr>
          <p:cNvSpPr>
            <a:spLocks noGrp="1" noChangeArrowheads="1"/>
          </p:cNvSpPr>
          <p:nvPr>
            <p:ph type="body" idx="1"/>
          </p:nvPr>
        </p:nvSpPr>
        <p:spPr bwMode="auto">
          <a:xfrm>
            <a:off x="457200" y="1676400"/>
            <a:ext cx="8229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BDBB4A39-EBE3-47C0-94E1-6C09739FBEB9}"/>
              </a:ext>
            </a:extLst>
          </p:cNvPr>
          <p:cNvSpPr>
            <a:spLocks noGrp="1" noChangeArrowheads="1"/>
          </p:cNvSpPr>
          <p:nvPr>
            <p:ph type="dt" sz="half" idx="2"/>
          </p:nvPr>
        </p:nvSpPr>
        <p:spPr bwMode="auto">
          <a:xfrm>
            <a:off x="5257800" y="6426200"/>
            <a:ext cx="1371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eaLnBrk="1" hangingPunct="1">
              <a:defRPr sz="800">
                <a:latin typeface="Arial" charset="0"/>
                <a:cs typeface="Arial" charset="0"/>
              </a:defRPr>
            </a:lvl1pPr>
          </a:lstStyle>
          <a:p>
            <a:pPr>
              <a:defRPr/>
            </a:pPr>
            <a:fld id="{72EF8E37-0198-4914-BE7E-FEB050AF5A8F}" type="datetimeFigureOut">
              <a:rPr lang="en-US" altLang="en-US"/>
              <a:pPr>
                <a:defRPr/>
              </a:pPr>
              <a:t>8/26/2022</a:t>
            </a:fld>
            <a:endParaRPr lang="en-US" altLang="en-US" dirty="0"/>
          </a:p>
        </p:txBody>
      </p:sp>
      <p:sp>
        <p:nvSpPr>
          <p:cNvPr id="1030" name="Rectangle 6">
            <a:extLst>
              <a:ext uri="{FF2B5EF4-FFF2-40B4-BE49-F238E27FC236}">
                <a16:creationId xmlns:a16="http://schemas.microsoft.com/office/drawing/2014/main" id="{E0D713B5-A59A-43CA-AB9F-AF41C03DD35C}"/>
              </a:ext>
            </a:extLst>
          </p:cNvPr>
          <p:cNvSpPr>
            <a:spLocks noGrp="1" noChangeArrowheads="1"/>
          </p:cNvSpPr>
          <p:nvPr>
            <p:ph type="sldNum" sz="quarter" idx="4"/>
          </p:nvPr>
        </p:nvSpPr>
        <p:spPr bwMode="auto">
          <a:xfrm>
            <a:off x="457200" y="6426200"/>
            <a:ext cx="228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800"/>
            </a:lvl1pPr>
          </a:lstStyle>
          <a:p>
            <a:fld id="{82F6422F-1AA4-46A4-8876-C8F643751A35}" type="slidenum">
              <a:rPr lang="en-US" altLang="en-US"/>
              <a:pPr/>
              <a:t>‹#›</a:t>
            </a:fld>
            <a:endParaRPr lang="en-US" altLang="en-US"/>
          </a:p>
        </p:txBody>
      </p:sp>
      <p:sp>
        <p:nvSpPr>
          <p:cNvPr id="1031" name="Rectangle 2">
            <a:extLst>
              <a:ext uri="{FF2B5EF4-FFF2-40B4-BE49-F238E27FC236}">
                <a16:creationId xmlns:a16="http://schemas.microsoft.com/office/drawing/2014/main" id="{8E035CD2-3970-4FFD-86C0-3F3873FE06B9}"/>
              </a:ext>
            </a:extLst>
          </p:cNvPr>
          <p:cNvSpPr>
            <a:spLocks noGrp="1" noChangeArrowheads="1"/>
          </p:cNvSpPr>
          <p:nvPr>
            <p:ph type="title"/>
          </p:nvPr>
        </p:nvSpPr>
        <p:spPr bwMode="gray">
          <a:xfrm>
            <a:off x="457200" y="912813"/>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32" name="Rectangle 18">
            <a:extLst>
              <a:ext uri="{FF2B5EF4-FFF2-40B4-BE49-F238E27FC236}">
                <a16:creationId xmlns:a16="http://schemas.microsoft.com/office/drawing/2014/main" id="{6FDB4CBF-B402-46CD-B500-91B85D8850E1}"/>
              </a:ext>
            </a:extLst>
          </p:cNvPr>
          <p:cNvSpPr>
            <a:spLocks noChangeArrowheads="1"/>
          </p:cNvSpPr>
          <p:nvPr/>
        </p:nvSpPr>
        <p:spPr bwMode="gray">
          <a:xfrm>
            <a:off x="0" y="6721475"/>
            <a:ext cx="9144000" cy="136525"/>
          </a:xfrm>
          <a:prstGeom prst="rect">
            <a:avLst/>
          </a:prstGeom>
          <a:solidFill>
            <a:schemeClr val="accent1"/>
          </a:solidFill>
          <a:ln w="9525">
            <a:no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dirty="0"/>
          </a:p>
        </p:txBody>
      </p:sp>
      <p:pic>
        <p:nvPicPr>
          <p:cNvPr id="1033" name="Picture 29" descr="CL_Logo_RGB_PNG">
            <a:extLst>
              <a:ext uri="{FF2B5EF4-FFF2-40B4-BE49-F238E27FC236}">
                <a16:creationId xmlns:a16="http://schemas.microsoft.com/office/drawing/2014/main" id="{E6A6E22C-152E-4329-AED2-ED880417A1F8}"/>
              </a:ext>
            </a:extLst>
          </p:cNvPr>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89800" y="6035675"/>
            <a:ext cx="15446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8"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Lst>
  <p:txStyles>
    <p:title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mn-cs"/>
        </a:defRPr>
      </a:lvl1pPr>
      <a:lvl2pPr marL="228600" indent="-227013" algn="l" rtl="0" eaLnBrk="0" fontAlgn="base" hangingPunct="0">
        <a:lnSpc>
          <a:spcPts val="2200"/>
        </a:lnSpc>
        <a:spcBef>
          <a:spcPct val="50000"/>
        </a:spcBef>
        <a:spcAft>
          <a:spcPct val="0"/>
        </a:spcAft>
        <a:buClr>
          <a:schemeClr val="hlink"/>
        </a:buClr>
        <a:buFont typeface="Wingdings" panose="05000000000000000000" pitchFamily="2" charset="2"/>
        <a:buChar char="§"/>
        <a:defRPr>
          <a:solidFill>
            <a:schemeClr val="tx1"/>
          </a:solidFill>
          <a:latin typeface="+mn-lt"/>
        </a:defRPr>
      </a:lvl2pPr>
      <a:lvl3pPr marL="449263" indent="-219075" algn="l" rtl="0" eaLnBrk="0" fontAlgn="base" hangingPunct="0">
        <a:lnSpc>
          <a:spcPts val="1800"/>
        </a:lnSpc>
        <a:spcBef>
          <a:spcPct val="50000"/>
        </a:spcBef>
        <a:spcAft>
          <a:spcPct val="0"/>
        </a:spcAft>
        <a:buClr>
          <a:schemeClr val="hlink"/>
        </a:buClr>
        <a:buChar char="–"/>
        <a:defRPr sz="1600">
          <a:solidFill>
            <a:schemeClr val="tx1"/>
          </a:solidFill>
          <a:latin typeface="+mn-lt"/>
        </a:defRPr>
      </a:lvl3pPr>
      <a:lvl4pPr marL="682625" indent="-231775" algn="l" rtl="0" eaLnBrk="0" fontAlgn="base" hangingPunct="0">
        <a:lnSpc>
          <a:spcPts val="1800"/>
        </a:lnSpc>
        <a:spcBef>
          <a:spcPct val="50000"/>
        </a:spcBef>
        <a:spcAft>
          <a:spcPct val="0"/>
        </a:spcAft>
        <a:buClr>
          <a:schemeClr val="hlink"/>
        </a:buClr>
        <a:buChar char="–"/>
        <a:defRPr sz="1600">
          <a:solidFill>
            <a:schemeClr val="tx1"/>
          </a:solidFill>
          <a:latin typeface="+mn-lt"/>
        </a:defRPr>
      </a:lvl4pPr>
      <a:lvl5pPr marL="915988" indent="-231775" algn="l" rtl="0" eaLnBrk="0" fontAlgn="base" hangingPunct="0">
        <a:lnSpc>
          <a:spcPts val="1600"/>
        </a:lnSpc>
        <a:spcBef>
          <a:spcPct val="50000"/>
        </a:spcBef>
        <a:spcAft>
          <a:spcPct val="0"/>
        </a:spcAft>
        <a:buClr>
          <a:schemeClr val="hlink"/>
        </a:buClr>
        <a:buChar char="–"/>
        <a:defRPr sz="1400">
          <a:solidFill>
            <a:schemeClr val="tx1"/>
          </a:solidFill>
          <a:latin typeface="+mn-lt"/>
        </a:defRPr>
      </a:lvl5pPr>
      <a:lvl6pPr marL="13731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6pPr>
      <a:lvl7pPr marL="18303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7pPr>
      <a:lvl8pPr marL="22875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8pPr>
      <a:lvl9pPr marL="27447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26.png"/><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1019A1FE-0B89-4548-AF5A-859ACF64E922}"/>
              </a:ext>
            </a:extLst>
          </p:cNvPr>
          <p:cNvSpPr>
            <a:spLocks noGrp="1"/>
          </p:cNvSpPr>
          <p:nvPr>
            <p:ph type="ctrTitle"/>
          </p:nvPr>
        </p:nvSpPr>
        <p:spPr>
          <a:xfrm>
            <a:off x="0" y="1981200"/>
            <a:ext cx="9144000" cy="860425"/>
          </a:xfrm>
        </p:spPr>
        <p:txBody>
          <a:bodyPr/>
          <a:lstStyle/>
          <a:p>
            <a:pPr eaLnBrk="1" hangingPunct="1">
              <a:defRPr/>
            </a:pPr>
            <a:r>
              <a:rPr lang="en-US" altLang="en-US" sz="3200" b="1" kern="1200" dirty="0">
                <a:ea typeface="+mn-ea"/>
                <a:cs typeface="Arial" pitchFamily="34" charset="0"/>
              </a:rPr>
              <a:t>Chapter 6: Water and the intermolecular forces</a:t>
            </a:r>
          </a:p>
        </p:txBody>
      </p:sp>
      <p:pic>
        <p:nvPicPr>
          <p:cNvPr id="5123" name="Picture 5">
            <a:extLst>
              <a:ext uri="{FF2B5EF4-FFF2-40B4-BE49-F238E27FC236}">
                <a16:creationId xmlns:a16="http://schemas.microsoft.com/office/drawing/2014/main" id="{1CBCA309-5AB3-49A6-A9FE-90D30F298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13213"/>
            <a:ext cx="5638800" cy="250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a:extLst>
              <a:ext uri="{FF2B5EF4-FFF2-40B4-BE49-F238E27FC236}">
                <a16:creationId xmlns:a16="http://schemas.microsoft.com/office/drawing/2014/main" id="{A6D7006F-CA96-4807-B640-0FBE68FBDED8}"/>
              </a:ext>
            </a:extLst>
          </p:cNvPr>
          <p:cNvPicPr>
            <a:picLocks noChangeAspect="1"/>
          </p:cNvPicPr>
          <p:nvPr/>
        </p:nvPicPr>
        <p:blipFill>
          <a:blip r:embed="rId2">
            <a:extLst>
              <a:ext uri="{28A0092B-C50C-407E-A947-70E740481C1C}">
                <a14:useLocalDpi xmlns:a14="http://schemas.microsoft.com/office/drawing/2010/main" val="0"/>
              </a:ext>
            </a:extLst>
          </a:blip>
          <a:srcRect l="3400" t="16553" r="7127" b="17239"/>
          <a:stretch>
            <a:fillRect/>
          </a:stretch>
        </p:blipFill>
        <p:spPr bwMode="auto">
          <a:xfrm>
            <a:off x="1447800" y="4191000"/>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2">
            <a:extLst>
              <a:ext uri="{FF2B5EF4-FFF2-40B4-BE49-F238E27FC236}">
                <a16:creationId xmlns:a16="http://schemas.microsoft.com/office/drawing/2014/main" id="{CB405A01-2846-439C-82DD-25D265E4908C}"/>
              </a:ext>
            </a:extLst>
          </p:cNvPr>
          <p:cNvPicPr>
            <a:picLocks noChangeAspect="1"/>
          </p:cNvPicPr>
          <p:nvPr/>
        </p:nvPicPr>
        <p:blipFill>
          <a:blip r:embed="rId3">
            <a:extLst>
              <a:ext uri="{28A0092B-C50C-407E-A947-70E740481C1C}">
                <a14:useLocalDpi xmlns:a14="http://schemas.microsoft.com/office/drawing/2010/main" val="0"/>
              </a:ext>
            </a:extLst>
          </a:blip>
          <a:srcRect l="2614" t="9637" r="5882" b="9398"/>
          <a:stretch>
            <a:fillRect/>
          </a:stretch>
        </p:blipFill>
        <p:spPr bwMode="auto">
          <a:xfrm>
            <a:off x="5181600" y="3200400"/>
            <a:ext cx="1714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4">
            <a:extLst>
              <a:ext uri="{FF2B5EF4-FFF2-40B4-BE49-F238E27FC236}">
                <a16:creationId xmlns:a16="http://schemas.microsoft.com/office/drawing/2014/main" id="{9C01BBC7-C3B2-4240-B88E-B6DADE30A894}"/>
              </a:ext>
            </a:extLst>
          </p:cNvPr>
          <p:cNvSpPr>
            <a:spLocks noChangeArrowheads="1"/>
          </p:cNvSpPr>
          <p:nvPr/>
        </p:nvSpPr>
        <p:spPr bwMode="auto">
          <a:xfrm>
            <a:off x="1349375" y="2665413"/>
            <a:ext cx="2743200" cy="3497262"/>
          </a:xfrm>
          <a:prstGeom prst="rect">
            <a:avLst/>
          </a:prstGeom>
          <a:noFill/>
          <a:ln w="19050" algn="ctr">
            <a:solidFill>
              <a:schemeClr val="accent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lnSpc>
                <a:spcPts val="2200"/>
              </a:lnSpc>
              <a:spcBef>
                <a:spcPct val="50000"/>
              </a:spcBef>
              <a:defRPr>
                <a:solidFill>
                  <a:schemeClr val="tx1"/>
                </a:solidFill>
                <a:latin typeface="Arial" pitchFamily="34" charset="0"/>
              </a:defRPr>
            </a:lvl1pPr>
            <a:lvl2pPr marL="742950" indent="-285750" eaLnBrk="0" hangingPunct="0">
              <a:lnSpc>
                <a:spcPts val="2200"/>
              </a:lnSpc>
              <a:spcBef>
                <a:spcPct val="50000"/>
              </a:spcBef>
              <a:buClr>
                <a:schemeClr val="hlink"/>
              </a:buClr>
              <a:buFont typeface="Wingdings" pitchFamily="2" charset="2"/>
              <a:buChar char="§"/>
              <a:defRPr>
                <a:solidFill>
                  <a:schemeClr val="tx1"/>
                </a:solidFill>
                <a:latin typeface="Arial" pitchFamily="34" charset="0"/>
              </a:defRPr>
            </a:lvl2pPr>
            <a:lvl3pPr marL="1143000" indent="-228600" eaLnBrk="0" hangingPunct="0">
              <a:lnSpc>
                <a:spcPts val="1800"/>
              </a:lnSpc>
              <a:spcBef>
                <a:spcPct val="50000"/>
              </a:spcBef>
              <a:buClr>
                <a:schemeClr val="hlink"/>
              </a:buClr>
              <a:buChar char="–"/>
              <a:defRPr sz="1600">
                <a:solidFill>
                  <a:schemeClr val="tx1"/>
                </a:solidFill>
                <a:latin typeface="Arial" pitchFamily="34" charset="0"/>
              </a:defRPr>
            </a:lvl3pPr>
            <a:lvl4pPr marL="1600200" indent="-228600" eaLnBrk="0" hangingPunct="0">
              <a:lnSpc>
                <a:spcPts val="1800"/>
              </a:lnSpc>
              <a:spcBef>
                <a:spcPct val="50000"/>
              </a:spcBef>
              <a:buClr>
                <a:schemeClr val="hlink"/>
              </a:buClr>
              <a:buChar char="–"/>
              <a:defRPr sz="1600">
                <a:solidFill>
                  <a:schemeClr val="tx1"/>
                </a:solidFill>
                <a:latin typeface="Arial" pitchFamily="34" charset="0"/>
              </a:defRPr>
            </a:lvl4pPr>
            <a:lvl5pPr marL="2057400" indent="-228600" eaLnBrk="0" hangingPunct="0">
              <a:lnSpc>
                <a:spcPts val="1600"/>
              </a:lnSpc>
              <a:spcBef>
                <a:spcPct val="50000"/>
              </a:spcBef>
              <a:buClr>
                <a:schemeClr val="hlink"/>
              </a:buClr>
              <a:buChar char="–"/>
              <a:defRPr sz="1400">
                <a:solidFill>
                  <a:schemeClr val="tx1"/>
                </a:solidFill>
                <a:latin typeface="Arial"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itchFamily="34" charset="0"/>
              </a:defRPr>
            </a:lvl9pPr>
          </a:lstStyle>
          <a:p>
            <a:pPr algn="ctr">
              <a:lnSpc>
                <a:spcPct val="100000"/>
              </a:lnSpc>
              <a:spcBef>
                <a:spcPct val="0"/>
              </a:spcBef>
              <a:defRPr/>
            </a:pPr>
            <a:endParaRPr lang="en-AU" altLang="en-US"/>
          </a:p>
        </p:txBody>
      </p:sp>
      <p:sp>
        <p:nvSpPr>
          <p:cNvPr id="20485" name="Content Placeholder 2">
            <a:extLst>
              <a:ext uri="{FF2B5EF4-FFF2-40B4-BE49-F238E27FC236}">
                <a16:creationId xmlns:a16="http://schemas.microsoft.com/office/drawing/2014/main" id="{7C49DDFC-45BE-4E04-B15A-BDAFFD642652}"/>
              </a:ext>
            </a:extLst>
          </p:cNvPr>
          <p:cNvSpPr>
            <a:spLocks noGrp="1"/>
          </p:cNvSpPr>
          <p:nvPr>
            <p:ph idx="1"/>
          </p:nvPr>
        </p:nvSpPr>
        <p:spPr>
          <a:xfrm>
            <a:off x="381000" y="950913"/>
            <a:ext cx="8066088" cy="990600"/>
          </a:xfrm>
        </p:spPr>
        <p:txBody>
          <a:bodyPr/>
          <a:lstStyle/>
          <a:p>
            <a:pPr algn="ctr"/>
            <a:r>
              <a:rPr lang="en-AU" altLang="en-US" sz="2800">
                <a:solidFill>
                  <a:schemeClr val="accent2"/>
                </a:solidFill>
              </a:rPr>
              <a:t>Polar molecules form when there is</a:t>
            </a:r>
          </a:p>
          <a:p>
            <a:pPr algn="ctr"/>
            <a:endParaRPr lang="en-AU" altLang="en-US" sz="2800">
              <a:solidFill>
                <a:schemeClr val="accent2"/>
              </a:solidFill>
            </a:endParaRPr>
          </a:p>
          <a:p>
            <a:r>
              <a:rPr lang="en-AU" altLang="en-US" sz="3200">
                <a:solidFill>
                  <a:schemeClr val="accent2"/>
                </a:solidFill>
              </a:rPr>
              <a:t>		Polar covalent bonds  &amp;  Asymmetry </a:t>
            </a:r>
          </a:p>
          <a:p>
            <a:pPr algn="ctr"/>
            <a:r>
              <a:rPr lang="en-AU" altLang="en-US" sz="3200">
                <a:solidFill>
                  <a:schemeClr val="accent2"/>
                </a:solidFill>
              </a:rPr>
              <a:t>  </a:t>
            </a:r>
          </a:p>
          <a:p>
            <a:pPr algn="ctr"/>
            <a:r>
              <a:rPr lang="en-AU" altLang="en-US" sz="2800">
                <a:solidFill>
                  <a:schemeClr val="accent2"/>
                </a:solidFill>
              </a:rPr>
              <a:t>Symmetry                  Asymmetry</a:t>
            </a:r>
          </a:p>
          <a:p>
            <a:endParaRPr lang="en-AU" altLang="en-US" sz="2800">
              <a:solidFill>
                <a:schemeClr val="accent2"/>
              </a:solidFill>
            </a:endParaRPr>
          </a:p>
          <a:p>
            <a:endParaRPr lang="en-AU" altLang="en-US" sz="2800">
              <a:solidFill>
                <a:schemeClr val="accent2"/>
              </a:solidFill>
            </a:endParaRPr>
          </a:p>
          <a:p>
            <a:endParaRPr lang="en-AU" altLang="en-US" sz="2800">
              <a:solidFill>
                <a:schemeClr val="accent2"/>
              </a:solidFill>
            </a:endParaRPr>
          </a:p>
          <a:p>
            <a:r>
              <a:rPr lang="en-AU" altLang="en-US" sz="2800">
                <a:solidFill>
                  <a:schemeClr val="accent2"/>
                </a:solidFill>
              </a:rPr>
              <a:t>                </a:t>
            </a:r>
          </a:p>
          <a:p>
            <a:r>
              <a:rPr lang="en-AU" altLang="en-US" sz="2800">
                <a:solidFill>
                  <a:schemeClr val="accent2"/>
                </a:solidFill>
              </a:rPr>
              <a:t>               Non-polar	                 Polar</a:t>
            </a:r>
          </a:p>
          <a:p>
            <a:endParaRPr lang="en-AU" altLang="en-US"/>
          </a:p>
        </p:txBody>
      </p:sp>
      <p:sp>
        <p:nvSpPr>
          <p:cNvPr id="12294" name="Rectangle 5">
            <a:extLst>
              <a:ext uri="{FF2B5EF4-FFF2-40B4-BE49-F238E27FC236}">
                <a16:creationId xmlns:a16="http://schemas.microsoft.com/office/drawing/2014/main" id="{03EA7ED5-7162-4DD2-B828-CB9BC0DF8BCC}"/>
              </a:ext>
            </a:extLst>
          </p:cNvPr>
          <p:cNvSpPr>
            <a:spLocks noChangeArrowheads="1"/>
          </p:cNvSpPr>
          <p:nvPr/>
        </p:nvSpPr>
        <p:spPr bwMode="auto">
          <a:xfrm>
            <a:off x="4724400" y="2655888"/>
            <a:ext cx="2743200" cy="3516312"/>
          </a:xfrm>
          <a:prstGeom prst="rect">
            <a:avLst/>
          </a:prstGeom>
          <a:noFill/>
          <a:ln w="19050" algn="ctr">
            <a:solidFill>
              <a:schemeClr val="accent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lnSpc>
                <a:spcPts val="2200"/>
              </a:lnSpc>
              <a:spcBef>
                <a:spcPct val="50000"/>
              </a:spcBef>
              <a:defRPr>
                <a:solidFill>
                  <a:schemeClr val="tx1"/>
                </a:solidFill>
                <a:latin typeface="Arial" pitchFamily="34" charset="0"/>
              </a:defRPr>
            </a:lvl1pPr>
            <a:lvl2pPr marL="742950" indent="-285750" eaLnBrk="0" hangingPunct="0">
              <a:lnSpc>
                <a:spcPts val="2200"/>
              </a:lnSpc>
              <a:spcBef>
                <a:spcPct val="50000"/>
              </a:spcBef>
              <a:buClr>
                <a:schemeClr val="hlink"/>
              </a:buClr>
              <a:buFont typeface="Wingdings" pitchFamily="2" charset="2"/>
              <a:buChar char="§"/>
              <a:defRPr>
                <a:solidFill>
                  <a:schemeClr val="tx1"/>
                </a:solidFill>
                <a:latin typeface="Arial" pitchFamily="34" charset="0"/>
              </a:defRPr>
            </a:lvl2pPr>
            <a:lvl3pPr marL="1143000" indent="-228600" eaLnBrk="0" hangingPunct="0">
              <a:lnSpc>
                <a:spcPts val="1800"/>
              </a:lnSpc>
              <a:spcBef>
                <a:spcPct val="50000"/>
              </a:spcBef>
              <a:buClr>
                <a:schemeClr val="hlink"/>
              </a:buClr>
              <a:buChar char="–"/>
              <a:defRPr sz="1600">
                <a:solidFill>
                  <a:schemeClr val="tx1"/>
                </a:solidFill>
                <a:latin typeface="Arial" pitchFamily="34" charset="0"/>
              </a:defRPr>
            </a:lvl3pPr>
            <a:lvl4pPr marL="1600200" indent="-228600" eaLnBrk="0" hangingPunct="0">
              <a:lnSpc>
                <a:spcPts val="1800"/>
              </a:lnSpc>
              <a:spcBef>
                <a:spcPct val="50000"/>
              </a:spcBef>
              <a:buClr>
                <a:schemeClr val="hlink"/>
              </a:buClr>
              <a:buChar char="–"/>
              <a:defRPr sz="1600">
                <a:solidFill>
                  <a:schemeClr val="tx1"/>
                </a:solidFill>
                <a:latin typeface="Arial" pitchFamily="34" charset="0"/>
              </a:defRPr>
            </a:lvl4pPr>
            <a:lvl5pPr marL="2057400" indent="-228600" eaLnBrk="0" hangingPunct="0">
              <a:lnSpc>
                <a:spcPts val="1600"/>
              </a:lnSpc>
              <a:spcBef>
                <a:spcPct val="50000"/>
              </a:spcBef>
              <a:buClr>
                <a:schemeClr val="hlink"/>
              </a:buClr>
              <a:buChar char="–"/>
              <a:defRPr sz="1400">
                <a:solidFill>
                  <a:schemeClr val="tx1"/>
                </a:solidFill>
                <a:latin typeface="Arial"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itchFamily="34" charset="0"/>
              </a:defRPr>
            </a:lvl9pPr>
          </a:lstStyle>
          <a:p>
            <a:pPr algn="ctr">
              <a:lnSpc>
                <a:spcPct val="100000"/>
              </a:lnSpc>
              <a:spcBef>
                <a:spcPct val="0"/>
              </a:spcBef>
              <a:defRPr/>
            </a:pPr>
            <a:endParaRPr lang="en-AU"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620C8333-87EC-43E2-B939-06624265DF41}"/>
              </a:ext>
            </a:extLst>
          </p:cNvPr>
          <p:cNvSpPr>
            <a:spLocks noGrp="1"/>
          </p:cNvSpPr>
          <p:nvPr>
            <p:ph type="title"/>
          </p:nvPr>
        </p:nvSpPr>
        <p:spPr>
          <a:xfrm>
            <a:off x="381000" y="14288"/>
            <a:ext cx="8686800" cy="685800"/>
          </a:xfrm>
        </p:spPr>
        <p:txBody>
          <a:bodyPr/>
          <a:lstStyle/>
          <a:p>
            <a:pPr>
              <a:defRPr/>
            </a:pPr>
            <a:r>
              <a:rPr lang="en-AU" altLang="en-US" sz="3200" b="1" kern="1200" dirty="0">
                <a:solidFill>
                  <a:schemeClr val="bg1"/>
                </a:solidFill>
                <a:ea typeface="+mn-ea"/>
                <a:cs typeface="Arial" pitchFamily="34" charset="0"/>
              </a:rPr>
              <a:t>Three types of intermolecular forces</a:t>
            </a:r>
          </a:p>
        </p:txBody>
      </p:sp>
      <p:sp>
        <p:nvSpPr>
          <p:cNvPr id="21507" name="Content Placeholder 3">
            <a:extLst>
              <a:ext uri="{FF2B5EF4-FFF2-40B4-BE49-F238E27FC236}">
                <a16:creationId xmlns:a16="http://schemas.microsoft.com/office/drawing/2014/main" id="{9099215C-8FB5-4707-9B92-0573EB139729}"/>
              </a:ext>
            </a:extLst>
          </p:cNvPr>
          <p:cNvSpPr>
            <a:spLocks noGrp="1"/>
          </p:cNvSpPr>
          <p:nvPr>
            <p:ph idx="1"/>
          </p:nvPr>
        </p:nvSpPr>
        <p:spPr>
          <a:xfrm>
            <a:off x="304800" y="1447800"/>
            <a:ext cx="8229600" cy="3962400"/>
          </a:xfrm>
        </p:spPr>
        <p:txBody>
          <a:bodyPr/>
          <a:lstStyle/>
          <a:p>
            <a:pPr algn="ctr">
              <a:defRPr/>
            </a:pPr>
            <a:r>
              <a:rPr lang="en-AU" altLang="en-US" sz="2800" dirty="0">
                <a:solidFill>
                  <a:schemeClr val="accent2"/>
                </a:solidFill>
              </a:rPr>
              <a:t>All bonding is due to the attraction of opposites </a:t>
            </a:r>
          </a:p>
          <a:p>
            <a:pPr algn="ctr">
              <a:defRPr/>
            </a:pPr>
            <a:r>
              <a:rPr lang="en-AU" altLang="en-US" sz="2800" dirty="0">
                <a:solidFill>
                  <a:schemeClr val="accent2"/>
                </a:solidFill>
              </a:rPr>
              <a:t>(Electromagnetic attraction)</a:t>
            </a:r>
          </a:p>
          <a:p>
            <a:pPr algn="ctr">
              <a:defRPr/>
            </a:pPr>
            <a:r>
              <a:rPr lang="en-AU" altLang="en-US" sz="2800" dirty="0">
                <a:solidFill>
                  <a:schemeClr val="accent2"/>
                </a:solidFill>
              </a:rPr>
              <a:t> There are three types of intermolecular forces</a:t>
            </a:r>
          </a:p>
          <a:p>
            <a:pPr algn="ctr">
              <a:defRPr/>
            </a:pPr>
            <a:endParaRPr lang="en-AU" altLang="en-US" sz="2800" dirty="0">
              <a:solidFill>
                <a:schemeClr val="accent2"/>
              </a:solidFill>
            </a:endParaRPr>
          </a:p>
          <a:p>
            <a:pPr marL="457200" indent="-457200" algn="ctr">
              <a:buFont typeface="Arial" panose="020B0604020202020204" pitchFamily="34" charset="0"/>
              <a:buChar char="•"/>
              <a:defRPr/>
            </a:pPr>
            <a:r>
              <a:rPr lang="en-AU" altLang="en-US" sz="2800" dirty="0">
                <a:solidFill>
                  <a:schemeClr val="accent2"/>
                </a:solidFill>
              </a:rPr>
              <a:t>Dipole-dipole forces</a:t>
            </a:r>
          </a:p>
          <a:p>
            <a:pPr marL="457200" indent="-457200" algn="ctr">
              <a:buFont typeface="Arial" panose="020B0604020202020204" pitchFamily="34" charset="0"/>
              <a:buChar char="•"/>
              <a:defRPr/>
            </a:pPr>
            <a:r>
              <a:rPr lang="en-AU" altLang="en-US" sz="2800" dirty="0">
                <a:solidFill>
                  <a:schemeClr val="accent2"/>
                </a:solidFill>
              </a:rPr>
              <a:t>Hydrogen bonds</a:t>
            </a:r>
          </a:p>
          <a:p>
            <a:pPr marL="457200" indent="-457200" algn="ctr">
              <a:buFont typeface="Arial" panose="020B0604020202020204" pitchFamily="34" charset="0"/>
              <a:buChar char="•"/>
              <a:defRPr/>
            </a:pPr>
            <a:r>
              <a:rPr lang="en-AU" altLang="en-US" sz="2800" dirty="0">
                <a:solidFill>
                  <a:schemeClr val="accent2"/>
                </a:solidFill>
              </a:rPr>
              <a:t>Dispersion forces</a:t>
            </a:r>
          </a:p>
          <a:p>
            <a:pPr algn="ctr">
              <a:defRPr/>
            </a:pPr>
            <a:endParaRPr lang="en-AU" altLang="en-US" sz="2800" dirty="0">
              <a:solidFill>
                <a:schemeClr val="accent2"/>
              </a:solidFill>
            </a:endParaRPr>
          </a:p>
          <a:p>
            <a:pPr algn="ctr">
              <a:defRPr/>
            </a:pPr>
            <a:endParaRPr lang="en-AU" altLang="en-US" sz="2800" dirty="0">
              <a:solidFill>
                <a:schemeClr val="accent2"/>
              </a:solidFill>
            </a:endParaRPr>
          </a:p>
          <a:p>
            <a:pPr>
              <a:defRPr/>
            </a:pPr>
            <a:endParaRPr lang="en-AU"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E172E73-AE84-4094-9155-4DB6C176FBDD}"/>
              </a:ext>
            </a:extLst>
          </p:cNvPr>
          <p:cNvSpPr>
            <a:spLocks noGrp="1"/>
          </p:cNvSpPr>
          <p:nvPr>
            <p:ph type="title"/>
          </p:nvPr>
        </p:nvSpPr>
        <p:spPr>
          <a:xfrm>
            <a:off x="241300" y="152400"/>
            <a:ext cx="8229600" cy="685800"/>
          </a:xfrm>
        </p:spPr>
        <p:txBody>
          <a:bodyPr/>
          <a:lstStyle/>
          <a:p>
            <a:pPr eaLnBrk="1" hangingPunct="1">
              <a:defRPr/>
            </a:pPr>
            <a:r>
              <a:rPr lang="en-AU" altLang="en-US" sz="3200" b="1" kern="1200" dirty="0">
                <a:solidFill>
                  <a:schemeClr val="bg1"/>
                </a:solidFill>
              </a:rPr>
              <a:t>Dipole–dipole forces</a:t>
            </a:r>
          </a:p>
        </p:txBody>
      </p:sp>
      <p:sp>
        <p:nvSpPr>
          <p:cNvPr id="22531" name="Content Placeholder 2">
            <a:extLst>
              <a:ext uri="{FF2B5EF4-FFF2-40B4-BE49-F238E27FC236}">
                <a16:creationId xmlns:a16="http://schemas.microsoft.com/office/drawing/2014/main" id="{109E107C-A142-4784-A7EF-ED8C14EE2B24}"/>
              </a:ext>
            </a:extLst>
          </p:cNvPr>
          <p:cNvSpPr>
            <a:spLocks noGrp="1"/>
          </p:cNvSpPr>
          <p:nvPr>
            <p:ph idx="1"/>
          </p:nvPr>
        </p:nvSpPr>
        <p:spPr>
          <a:xfrm>
            <a:off x="457200" y="1600200"/>
            <a:ext cx="8229600" cy="4343400"/>
          </a:xfrm>
        </p:spPr>
        <p:txBody>
          <a:bodyPr/>
          <a:lstStyle/>
          <a:p>
            <a:r>
              <a:rPr lang="en-AU" altLang="en-US" sz="3200">
                <a:solidFill>
                  <a:schemeClr val="accent2"/>
                </a:solidFill>
              </a:rPr>
              <a:t>occur when a permanent dipole is present</a:t>
            </a:r>
            <a:r>
              <a:rPr lang="en-AU" altLang="en-US">
                <a:solidFill>
                  <a:schemeClr val="accent2"/>
                </a:solidFill>
              </a:rPr>
              <a:t>.</a:t>
            </a:r>
          </a:p>
          <a:p>
            <a:endParaRPr lang="en-AU" altLang="en-US"/>
          </a:p>
          <a:p>
            <a:endParaRPr lang="en-AU" altLang="en-US"/>
          </a:p>
        </p:txBody>
      </p:sp>
      <p:pic>
        <p:nvPicPr>
          <p:cNvPr id="22532" name="Picture 1">
            <a:extLst>
              <a:ext uri="{FF2B5EF4-FFF2-40B4-BE49-F238E27FC236}">
                <a16:creationId xmlns:a16="http://schemas.microsoft.com/office/drawing/2014/main" id="{A9A4F9D6-3C44-4C9B-AE93-15861750B9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438400"/>
            <a:ext cx="50196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2">
            <a:extLst>
              <a:ext uri="{FF2B5EF4-FFF2-40B4-BE49-F238E27FC236}">
                <a16:creationId xmlns:a16="http://schemas.microsoft.com/office/drawing/2014/main" id="{F2C77B7B-4F5D-46D0-BAC3-820618B066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473325"/>
            <a:ext cx="25146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76794D3-2CD2-4D10-A08E-35A0CC16DEDB}"/>
              </a:ext>
            </a:extLst>
          </p:cNvPr>
          <p:cNvSpPr>
            <a:spLocks noGrp="1"/>
          </p:cNvSpPr>
          <p:nvPr>
            <p:ph type="title"/>
          </p:nvPr>
        </p:nvSpPr>
        <p:spPr>
          <a:xfrm>
            <a:off x="215900" y="0"/>
            <a:ext cx="8623300" cy="685800"/>
          </a:xfrm>
        </p:spPr>
        <p:txBody>
          <a:bodyPr/>
          <a:lstStyle/>
          <a:p>
            <a:pPr eaLnBrk="1" hangingPunct="1">
              <a:defRPr/>
            </a:pPr>
            <a:r>
              <a:rPr lang="en-AU" altLang="en-US" sz="2800" b="1" kern="1200" dirty="0">
                <a:solidFill>
                  <a:schemeClr val="bg1"/>
                </a:solidFill>
              </a:rPr>
              <a:t>Hydrogen bonding: a special Dipole–dipole force </a:t>
            </a:r>
          </a:p>
        </p:txBody>
      </p:sp>
      <p:sp>
        <p:nvSpPr>
          <p:cNvPr id="13315" name="Content Placeholder 2">
            <a:extLst>
              <a:ext uri="{FF2B5EF4-FFF2-40B4-BE49-F238E27FC236}">
                <a16:creationId xmlns:a16="http://schemas.microsoft.com/office/drawing/2014/main" id="{18C9E8F3-3940-406B-BC14-D1FE4598808E}"/>
              </a:ext>
            </a:extLst>
          </p:cNvPr>
          <p:cNvSpPr>
            <a:spLocks noGrp="1"/>
          </p:cNvSpPr>
          <p:nvPr>
            <p:ph idx="1"/>
          </p:nvPr>
        </p:nvSpPr>
        <p:spPr>
          <a:xfrm>
            <a:off x="457200" y="1371600"/>
            <a:ext cx="8229600" cy="4419600"/>
          </a:xfrm>
        </p:spPr>
        <p:txBody>
          <a:bodyPr/>
          <a:lstStyle/>
          <a:p>
            <a:pPr algn="ctr">
              <a:lnSpc>
                <a:spcPct val="100000"/>
              </a:lnSpc>
              <a:spcBef>
                <a:spcPts val="1200"/>
              </a:spcBef>
              <a:defRPr/>
            </a:pPr>
            <a:r>
              <a:rPr lang="en-AU" altLang="en-US" sz="2800" kern="100" dirty="0">
                <a:solidFill>
                  <a:schemeClr val="accent2"/>
                </a:solidFill>
              </a:rPr>
              <a:t>Hydrogen bonded to a O, N or a F atom in one molecule  is attracted to the lone pair of electrons on N, O or F in an adjacent molecule.</a:t>
            </a:r>
          </a:p>
          <a:p>
            <a:pPr>
              <a:defRPr/>
            </a:pPr>
            <a:endParaRPr lang="en-AU" altLang="en-US" sz="2800" kern="600" dirty="0"/>
          </a:p>
        </p:txBody>
      </p:sp>
      <p:pic>
        <p:nvPicPr>
          <p:cNvPr id="23556" name="Picture 1">
            <a:extLst>
              <a:ext uri="{FF2B5EF4-FFF2-40B4-BE49-F238E27FC236}">
                <a16:creationId xmlns:a16="http://schemas.microsoft.com/office/drawing/2014/main" id="{AEEB7661-A6EF-4554-B82A-A854EA069084}"/>
              </a:ext>
            </a:extLst>
          </p:cNvPr>
          <p:cNvPicPr>
            <a:picLocks noChangeAspect="1"/>
          </p:cNvPicPr>
          <p:nvPr/>
        </p:nvPicPr>
        <p:blipFill>
          <a:blip r:embed="rId2">
            <a:extLst>
              <a:ext uri="{28A0092B-C50C-407E-A947-70E740481C1C}">
                <a14:useLocalDpi xmlns:a14="http://schemas.microsoft.com/office/drawing/2010/main" val="0"/>
              </a:ext>
            </a:extLst>
          </a:blip>
          <a:srcRect l="10060" t="5334" r="4573" b="7556"/>
          <a:stretch>
            <a:fillRect/>
          </a:stretch>
        </p:blipFill>
        <p:spPr bwMode="auto">
          <a:xfrm>
            <a:off x="1752600" y="2819400"/>
            <a:ext cx="4267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44ED97EB-6CF5-4B98-92CA-EB68C41AF7DA}"/>
              </a:ext>
            </a:extLst>
          </p:cNvPr>
          <p:cNvSpPr>
            <a:spLocks noGrp="1"/>
          </p:cNvSpPr>
          <p:nvPr>
            <p:ph type="title"/>
          </p:nvPr>
        </p:nvSpPr>
        <p:spPr>
          <a:xfrm>
            <a:off x="344488" y="76200"/>
            <a:ext cx="8229600" cy="685800"/>
          </a:xfrm>
        </p:spPr>
        <p:txBody>
          <a:bodyPr/>
          <a:lstStyle/>
          <a:p>
            <a:pPr eaLnBrk="1" hangingPunct="1"/>
            <a:r>
              <a:rPr lang="en-US" altLang="en-US" sz="3200" b="1">
                <a:solidFill>
                  <a:schemeClr val="bg1"/>
                </a:solidFill>
                <a:cs typeface="Arial" panose="020B0604020202020204" pitchFamily="34" charset="0"/>
              </a:rPr>
              <a:t>The weakest force: dispersion force</a:t>
            </a:r>
          </a:p>
        </p:txBody>
      </p:sp>
      <p:sp>
        <p:nvSpPr>
          <p:cNvPr id="2" name="Content Placeholder 1">
            <a:extLst>
              <a:ext uri="{FF2B5EF4-FFF2-40B4-BE49-F238E27FC236}">
                <a16:creationId xmlns:a16="http://schemas.microsoft.com/office/drawing/2014/main" id="{5B62EB96-72A2-4BB3-84BD-4AA20191B038}"/>
              </a:ext>
            </a:extLst>
          </p:cNvPr>
          <p:cNvSpPr>
            <a:spLocks noGrp="1"/>
          </p:cNvSpPr>
          <p:nvPr>
            <p:ph idx="1"/>
          </p:nvPr>
        </p:nvSpPr>
        <p:spPr>
          <a:xfrm>
            <a:off x="2068513" y="1143000"/>
            <a:ext cx="6477000" cy="2643188"/>
          </a:xfrm>
        </p:spPr>
        <p:txBody>
          <a:bodyPr/>
          <a:lstStyle/>
          <a:p>
            <a:pPr algn="ctr">
              <a:lnSpc>
                <a:spcPct val="100000"/>
              </a:lnSpc>
              <a:spcBef>
                <a:spcPts val="1200"/>
              </a:spcBef>
              <a:defRPr/>
            </a:pPr>
            <a:r>
              <a:rPr lang="en-AU" sz="2800" kern="100" dirty="0">
                <a:solidFill>
                  <a:schemeClr val="accent2"/>
                </a:solidFill>
              </a:rPr>
              <a:t>Instantaneous dipoles are formed due to the movement of electrons.  </a:t>
            </a:r>
          </a:p>
          <a:p>
            <a:pPr algn="ctr">
              <a:lnSpc>
                <a:spcPct val="100000"/>
              </a:lnSpc>
              <a:spcBef>
                <a:spcPts val="1200"/>
              </a:spcBef>
              <a:defRPr/>
            </a:pPr>
            <a:r>
              <a:rPr lang="en-AU" sz="2800" kern="100" dirty="0">
                <a:solidFill>
                  <a:schemeClr val="accent2"/>
                </a:solidFill>
              </a:rPr>
              <a:t>These temporary dipoles cause the electrostatic attraction in dispersion forces.</a:t>
            </a:r>
          </a:p>
        </p:txBody>
      </p:sp>
      <p:pic>
        <p:nvPicPr>
          <p:cNvPr id="24580" name="Picture 2">
            <a:extLst>
              <a:ext uri="{FF2B5EF4-FFF2-40B4-BE49-F238E27FC236}">
                <a16:creationId xmlns:a16="http://schemas.microsoft.com/office/drawing/2014/main" id="{C86C89A9-27D8-4597-97AE-FC98E2875EF1}"/>
              </a:ext>
            </a:extLst>
          </p:cNvPr>
          <p:cNvPicPr>
            <a:picLocks noChangeAspect="1"/>
          </p:cNvPicPr>
          <p:nvPr/>
        </p:nvPicPr>
        <p:blipFill>
          <a:blip r:embed="rId3">
            <a:extLst>
              <a:ext uri="{28A0092B-C50C-407E-A947-70E740481C1C}">
                <a14:useLocalDpi xmlns:a14="http://schemas.microsoft.com/office/drawing/2010/main" val="0"/>
              </a:ext>
            </a:extLst>
          </a:blip>
          <a:srcRect l="1378" t="5634" b="12675"/>
          <a:stretch>
            <a:fillRect/>
          </a:stretch>
        </p:blipFill>
        <p:spPr bwMode="auto">
          <a:xfrm>
            <a:off x="2895600" y="3657600"/>
            <a:ext cx="5649913"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3">
            <a:extLst>
              <a:ext uri="{FF2B5EF4-FFF2-40B4-BE49-F238E27FC236}">
                <a16:creationId xmlns:a16="http://schemas.microsoft.com/office/drawing/2014/main" id="{5F39F3D9-4331-421C-82DA-2CB6C0E2B284}"/>
              </a:ext>
            </a:extLst>
          </p:cNvPr>
          <p:cNvPicPr>
            <a:picLocks noChangeAspect="1"/>
          </p:cNvPicPr>
          <p:nvPr/>
        </p:nvPicPr>
        <p:blipFill>
          <a:blip r:embed="rId4">
            <a:extLst>
              <a:ext uri="{28A0092B-C50C-407E-A947-70E740481C1C}">
                <a14:useLocalDpi xmlns:a14="http://schemas.microsoft.com/office/drawing/2010/main" val="0"/>
              </a:ext>
            </a:extLst>
          </a:blip>
          <a:srcRect r="9914" b="6537"/>
          <a:stretch>
            <a:fillRect/>
          </a:stretch>
        </p:blipFill>
        <p:spPr bwMode="auto">
          <a:xfrm>
            <a:off x="152400" y="990600"/>
            <a:ext cx="16764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D93AF7-B36F-4637-8F87-AC0059F9978B}"/>
              </a:ext>
            </a:extLst>
          </p:cNvPr>
          <p:cNvSpPr txBox="1"/>
          <p:nvPr/>
        </p:nvSpPr>
        <p:spPr>
          <a:xfrm>
            <a:off x="304800" y="4419600"/>
            <a:ext cx="8686800" cy="1384300"/>
          </a:xfrm>
          <a:prstGeom prst="rect">
            <a:avLst/>
          </a:prstGeom>
          <a:noFill/>
        </p:spPr>
        <p:txBody>
          <a:bodyPr>
            <a:spAutoFit/>
          </a:bodyPr>
          <a:lstStyle/>
          <a:p>
            <a:pPr algn="ctr" eaLnBrk="1" hangingPunct="1">
              <a:defRPr/>
            </a:pPr>
            <a:r>
              <a:rPr lang="en-AU" altLang="en-US" sz="2800" kern="100" dirty="0">
                <a:solidFill>
                  <a:schemeClr val="accent2"/>
                </a:solidFill>
                <a:latin typeface="+mn-lt"/>
                <a:cs typeface="+mn-cs"/>
              </a:rPr>
              <a:t>More electrons </a:t>
            </a:r>
          </a:p>
          <a:p>
            <a:pPr algn="ctr" eaLnBrk="1" hangingPunct="1">
              <a:defRPr/>
            </a:pPr>
            <a:r>
              <a:rPr lang="en-AU" altLang="en-US" sz="2800" kern="100" dirty="0">
                <a:solidFill>
                  <a:schemeClr val="accent2"/>
                </a:solidFill>
                <a:latin typeface="+mn-lt"/>
                <a:cs typeface="+mn-cs"/>
              </a:rPr>
              <a:t>= more chance for instantaneous temporary dipoles</a:t>
            </a:r>
          </a:p>
          <a:p>
            <a:pPr algn="ctr" eaLnBrk="1" hangingPunct="1">
              <a:defRPr/>
            </a:pPr>
            <a:r>
              <a:rPr lang="en-AU" altLang="en-US" sz="2800" kern="100" dirty="0">
                <a:solidFill>
                  <a:schemeClr val="accent2"/>
                </a:solidFill>
                <a:latin typeface="+mn-lt"/>
                <a:cs typeface="+mn-cs"/>
              </a:rPr>
              <a:t>= higher boiling point</a:t>
            </a:r>
            <a:endParaRPr lang="en-AU" sz="2800" kern="100" dirty="0">
              <a:solidFill>
                <a:schemeClr val="accent2"/>
              </a:solidFill>
              <a:latin typeface="+mn-lt"/>
              <a:cs typeface="+mn-cs"/>
            </a:endParaRPr>
          </a:p>
        </p:txBody>
      </p:sp>
      <p:pic>
        <p:nvPicPr>
          <p:cNvPr id="26627" name="Picture 2">
            <a:extLst>
              <a:ext uri="{FF2B5EF4-FFF2-40B4-BE49-F238E27FC236}">
                <a16:creationId xmlns:a16="http://schemas.microsoft.com/office/drawing/2014/main" id="{FFEE4661-E808-478F-AB2C-1391FF8A66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9163"/>
            <a:ext cx="8753475"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7B4464BA-77C1-4574-80A5-8C139E72894E}"/>
              </a:ext>
            </a:extLst>
          </p:cNvPr>
          <p:cNvSpPr>
            <a:spLocks noGrp="1"/>
          </p:cNvSpPr>
          <p:nvPr>
            <p:ph type="title"/>
          </p:nvPr>
        </p:nvSpPr>
        <p:spPr>
          <a:xfrm>
            <a:off x="4763" y="152400"/>
            <a:ext cx="8229600" cy="685800"/>
          </a:xfrm>
        </p:spPr>
        <p:txBody>
          <a:bodyPr/>
          <a:lstStyle/>
          <a:p>
            <a:pPr>
              <a:defRPr/>
            </a:pPr>
            <a:r>
              <a:rPr lang="en-AU" altLang="en-US" sz="3200" b="1" kern="1200" dirty="0">
                <a:solidFill>
                  <a:schemeClr val="bg1"/>
                </a:solidFill>
                <a:ea typeface="+mn-ea"/>
                <a:cs typeface="Arial" pitchFamily="34" charset="0"/>
              </a:rPr>
              <a:t>The importance of bonding</a:t>
            </a:r>
          </a:p>
        </p:txBody>
      </p:sp>
      <p:sp>
        <p:nvSpPr>
          <p:cNvPr id="27651" name="Content Placeholder 2">
            <a:extLst>
              <a:ext uri="{FF2B5EF4-FFF2-40B4-BE49-F238E27FC236}">
                <a16:creationId xmlns:a16="http://schemas.microsoft.com/office/drawing/2014/main" id="{C87DF10B-649D-49CA-8966-D994F89311BB}"/>
              </a:ext>
            </a:extLst>
          </p:cNvPr>
          <p:cNvSpPr>
            <a:spLocks noGrp="1"/>
          </p:cNvSpPr>
          <p:nvPr>
            <p:ph idx="1"/>
          </p:nvPr>
        </p:nvSpPr>
        <p:spPr>
          <a:xfrm>
            <a:off x="457200" y="1143000"/>
            <a:ext cx="8229600" cy="4648200"/>
          </a:xfrm>
        </p:spPr>
        <p:txBody>
          <a:bodyPr/>
          <a:lstStyle/>
          <a:p>
            <a:pPr algn="ctr">
              <a:lnSpc>
                <a:spcPct val="100000"/>
              </a:lnSpc>
              <a:spcBef>
                <a:spcPts val="1200"/>
              </a:spcBef>
            </a:pPr>
            <a:r>
              <a:rPr lang="en-AU" altLang="en-US" sz="2800">
                <a:solidFill>
                  <a:schemeClr val="accent2"/>
                </a:solidFill>
              </a:rPr>
              <a:t>The unique properties of water include unusual melting and boiling points, vapour pressure, density in solid and liquid phases, surface tension and an ability to act as a very good solvent are due to the strength of hydrogen bonds.</a:t>
            </a:r>
          </a:p>
          <a:p>
            <a:pPr algn="ctr">
              <a:lnSpc>
                <a:spcPct val="100000"/>
              </a:lnSpc>
              <a:spcBef>
                <a:spcPts val="1200"/>
              </a:spcBef>
            </a:pPr>
            <a:endParaRPr lang="en-AU" altLang="en-US" sz="2800">
              <a:solidFill>
                <a:schemeClr val="accent2"/>
              </a:solidFill>
            </a:endParaRPr>
          </a:p>
          <a:p>
            <a:pPr algn="ctr">
              <a:lnSpc>
                <a:spcPct val="100000"/>
              </a:lnSpc>
              <a:spcBef>
                <a:spcPts val="1200"/>
              </a:spcBef>
            </a:pPr>
            <a:endParaRPr lang="en-AU" altLang="en-US">
              <a:solidFill>
                <a:schemeClr val="accent2"/>
              </a:solidFill>
            </a:endParaRPr>
          </a:p>
          <a:p>
            <a:pPr algn="ctr">
              <a:lnSpc>
                <a:spcPct val="100000"/>
              </a:lnSpc>
              <a:spcBef>
                <a:spcPts val="1200"/>
              </a:spcBef>
            </a:pPr>
            <a:r>
              <a:rPr lang="en-AU" altLang="en-US" sz="2800">
                <a:solidFill>
                  <a:schemeClr val="accent2"/>
                </a:solidFill>
              </a:rPr>
              <a:t>A large amount of energy is needed to break the hydrogen bonds. </a:t>
            </a:r>
          </a:p>
          <a:p>
            <a:pPr algn="ctr">
              <a:lnSpc>
                <a:spcPct val="100000"/>
              </a:lnSpc>
              <a:spcBef>
                <a:spcPts val="1200"/>
              </a:spcBef>
            </a:pPr>
            <a:endParaRPr lang="en-AU" altLang="en-US" sz="2800">
              <a:solidFill>
                <a:schemeClr val="accen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78DD99A1-7F6C-4B05-A0B2-35E03275FFA6}"/>
              </a:ext>
            </a:extLst>
          </p:cNvPr>
          <p:cNvPicPr>
            <a:picLocks noChangeAspect="1"/>
          </p:cNvPicPr>
          <p:nvPr/>
        </p:nvPicPr>
        <p:blipFill>
          <a:blip r:embed="rId2">
            <a:extLst>
              <a:ext uri="{28A0092B-C50C-407E-A947-70E740481C1C}">
                <a14:useLocalDpi xmlns:a14="http://schemas.microsoft.com/office/drawing/2010/main" val="0"/>
              </a:ext>
            </a:extLst>
          </a:blip>
          <a:srcRect t="4790" r="4559"/>
          <a:stretch>
            <a:fillRect/>
          </a:stretch>
        </p:blipFill>
        <p:spPr bwMode="auto">
          <a:xfrm>
            <a:off x="4433888" y="1211263"/>
            <a:ext cx="4681537"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935EE11-17CB-4DB4-9E5A-C9BEA98777AE}"/>
              </a:ext>
            </a:extLst>
          </p:cNvPr>
          <p:cNvSpPr>
            <a:spLocks noGrp="1"/>
          </p:cNvSpPr>
          <p:nvPr>
            <p:ph type="title"/>
          </p:nvPr>
        </p:nvSpPr>
        <p:spPr>
          <a:xfrm>
            <a:off x="381000" y="76200"/>
            <a:ext cx="8001000" cy="552450"/>
          </a:xfrm>
        </p:spPr>
        <p:txBody>
          <a:bodyPr/>
          <a:lstStyle/>
          <a:p>
            <a:pPr>
              <a:defRPr/>
            </a:pPr>
            <a:r>
              <a:rPr lang="en-AU" altLang="en-US" sz="3200" kern="1200" dirty="0">
                <a:solidFill>
                  <a:schemeClr val="bg1"/>
                </a:solidFill>
              </a:rPr>
              <a:t>Hydrogen bonding explains ...</a:t>
            </a:r>
            <a:endParaRPr lang="en-AU" altLang="en-US" sz="3200" dirty="0">
              <a:solidFill>
                <a:schemeClr val="bg1"/>
              </a:solidFill>
            </a:endParaRPr>
          </a:p>
        </p:txBody>
      </p:sp>
      <p:sp>
        <p:nvSpPr>
          <p:cNvPr id="28676" name="Text Placeholder 5">
            <a:extLst>
              <a:ext uri="{FF2B5EF4-FFF2-40B4-BE49-F238E27FC236}">
                <a16:creationId xmlns:a16="http://schemas.microsoft.com/office/drawing/2014/main" id="{66A68947-1E39-43E1-92C7-2C392FF798BD}"/>
              </a:ext>
            </a:extLst>
          </p:cNvPr>
          <p:cNvSpPr>
            <a:spLocks noGrp="1"/>
          </p:cNvSpPr>
          <p:nvPr>
            <p:ph type="body" sz="half" idx="2"/>
          </p:nvPr>
        </p:nvSpPr>
        <p:spPr>
          <a:xfrm>
            <a:off x="76200" y="1219200"/>
            <a:ext cx="4419600" cy="4419600"/>
          </a:xfrm>
        </p:spPr>
        <p:txBody>
          <a:bodyPr/>
          <a:lstStyle/>
          <a:p>
            <a:pPr>
              <a:lnSpc>
                <a:spcPct val="150000"/>
              </a:lnSpc>
              <a:spcBef>
                <a:spcPts val="1200"/>
              </a:spcBef>
              <a:defRPr/>
            </a:pPr>
            <a:r>
              <a:rPr lang="en-AU" altLang="en-US" sz="2800" dirty="0">
                <a:solidFill>
                  <a:schemeClr val="accent2"/>
                </a:solidFill>
              </a:rPr>
              <a:t>Explains water’s:</a:t>
            </a:r>
          </a:p>
          <a:p>
            <a:pPr marL="457200" indent="-457200">
              <a:lnSpc>
                <a:spcPct val="150000"/>
              </a:lnSpc>
              <a:spcBef>
                <a:spcPts val="1200"/>
              </a:spcBef>
              <a:buFont typeface="Arial" panose="020B0604020202020204" pitchFamily="34" charset="0"/>
              <a:buChar char="•"/>
              <a:defRPr/>
            </a:pPr>
            <a:r>
              <a:rPr lang="en-AU" altLang="en-US" sz="2600" dirty="0">
                <a:solidFill>
                  <a:schemeClr val="accent2"/>
                </a:solidFill>
              </a:rPr>
              <a:t>high boiling point </a:t>
            </a:r>
          </a:p>
          <a:p>
            <a:pPr marL="457200" indent="-457200">
              <a:lnSpc>
                <a:spcPct val="100000"/>
              </a:lnSpc>
              <a:spcBef>
                <a:spcPts val="1200"/>
              </a:spcBef>
              <a:buFont typeface="Arial" panose="020B0604020202020204" pitchFamily="34" charset="0"/>
              <a:buChar char="•"/>
              <a:defRPr/>
            </a:pPr>
            <a:r>
              <a:rPr lang="en-AU" altLang="en-US" sz="2600" dirty="0">
                <a:solidFill>
                  <a:schemeClr val="accent2"/>
                </a:solidFill>
              </a:rPr>
              <a:t>high latent heat (change state)</a:t>
            </a:r>
          </a:p>
          <a:p>
            <a:pPr marL="457200" indent="-457200">
              <a:lnSpc>
                <a:spcPct val="100000"/>
              </a:lnSpc>
              <a:spcBef>
                <a:spcPts val="1200"/>
              </a:spcBef>
              <a:buFont typeface="Arial" panose="020B0604020202020204" pitchFamily="34" charset="0"/>
              <a:buChar char="•"/>
              <a:defRPr/>
            </a:pPr>
            <a:r>
              <a:rPr lang="en-AU" altLang="en-US" sz="2600" dirty="0">
                <a:solidFill>
                  <a:schemeClr val="accent2"/>
                </a:solidFill>
              </a:rPr>
              <a:t>high specific heat capacity  </a:t>
            </a:r>
          </a:p>
          <a:p>
            <a:pPr marL="457200" indent="-457200">
              <a:lnSpc>
                <a:spcPct val="100000"/>
              </a:lnSpc>
              <a:spcBef>
                <a:spcPts val="1200"/>
              </a:spcBef>
              <a:buFont typeface="Arial" panose="020B0604020202020204" pitchFamily="34" charset="0"/>
              <a:buChar char="•"/>
              <a:defRPr/>
            </a:pPr>
            <a:r>
              <a:rPr lang="en-AU" altLang="en-US" sz="2600" dirty="0">
                <a:solidFill>
                  <a:schemeClr val="accent2"/>
                </a:solidFill>
              </a:rPr>
              <a:t>lower vapour pressure.</a:t>
            </a:r>
            <a:endParaRPr lang="en-AU" altLang="en-US" sz="2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4">
            <a:extLst>
              <a:ext uri="{FF2B5EF4-FFF2-40B4-BE49-F238E27FC236}">
                <a16:creationId xmlns:a16="http://schemas.microsoft.com/office/drawing/2014/main" id="{ABF67362-9781-4B5E-9A9F-338316774FCF}"/>
              </a:ext>
            </a:extLst>
          </p:cNvPr>
          <p:cNvSpPr>
            <a:spLocks noGrp="1"/>
          </p:cNvSpPr>
          <p:nvPr>
            <p:ph type="title"/>
          </p:nvPr>
        </p:nvSpPr>
        <p:spPr>
          <a:xfrm>
            <a:off x="381000" y="76200"/>
            <a:ext cx="8229600" cy="685800"/>
          </a:xfrm>
        </p:spPr>
        <p:txBody>
          <a:bodyPr/>
          <a:lstStyle/>
          <a:p>
            <a:r>
              <a:rPr lang="en-AU" altLang="en-US" sz="3200" b="1">
                <a:solidFill>
                  <a:schemeClr val="bg1"/>
                </a:solidFill>
              </a:rPr>
              <a:t>High surface tension</a:t>
            </a:r>
          </a:p>
        </p:txBody>
      </p:sp>
      <p:pic>
        <p:nvPicPr>
          <p:cNvPr id="29699" name="Picture 2">
            <a:extLst>
              <a:ext uri="{FF2B5EF4-FFF2-40B4-BE49-F238E27FC236}">
                <a16:creationId xmlns:a16="http://schemas.microsoft.com/office/drawing/2014/main" id="{185DA36F-C6E1-49C2-9C22-526670541E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4335"/>
          <a:stretch>
            <a:fillRect/>
          </a:stretch>
        </p:blipFill>
        <p:spPr>
          <a:xfrm>
            <a:off x="15875" y="838200"/>
            <a:ext cx="4556125" cy="3363913"/>
          </a:xfrm>
          <a:noFill/>
        </p:spPr>
      </p:pic>
      <p:pic>
        <p:nvPicPr>
          <p:cNvPr id="29700" name="Picture 4">
            <a:extLst>
              <a:ext uri="{FF2B5EF4-FFF2-40B4-BE49-F238E27FC236}">
                <a16:creationId xmlns:a16="http://schemas.microsoft.com/office/drawing/2014/main" id="{05D204B1-BC2C-4B64-AFCE-AAEF0D829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1107"/>
          <a:stretch>
            <a:fillRect/>
          </a:stretch>
        </p:blipFill>
        <p:spPr bwMode="auto">
          <a:xfrm>
            <a:off x="4525963" y="838200"/>
            <a:ext cx="4618037" cy="332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8E596FF3-E930-45BE-9C81-74ECF9702344}"/>
              </a:ext>
            </a:extLst>
          </p:cNvPr>
          <p:cNvSpPr txBox="1"/>
          <p:nvPr/>
        </p:nvSpPr>
        <p:spPr>
          <a:xfrm>
            <a:off x="152400" y="4648200"/>
            <a:ext cx="8839200" cy="1384300"/>
          </a:xfrm>
          <a:prstGeom prst="rect">
            <a:avLst/>
          </a:prstGeom>
          <a:noFill/>
        </p:spPr>
        <p:txBody>
          <a:bodyPr>
            <a:spAutoFit/>
          </a:bodyPr>
          <a:lstStyle/>
          <a:p>
            <a:pPr eaLnBrk="1" hangingPunct="1">
              <a:defRPr/>
            </a:pPr>
            <a:r>
              <a:rPr lang="en-AU" altLang="en-US" sz="2800" i="1" dirty="0">
                <a:solidFill>
                  <a:schemeClr val="accent2"/>
                </a:solidFill>
                <a:latin typeface="+mn-lt"/>
                <a:cs typeface="+mn-cs"/>
              </a:rPr>
              <a:t>The surface tension of water is high as hydrogen bonding occurs in all directions and is relatively strong. It holds the molecules together.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6D56ADD-B60B-4A46-A404-9933B02D1309}"/>
              </a:ext>
            </a:extLst>
          </p:cNvPr>
          <p:cNvSpPr>
            <a:spLocks noGrp="1"/>
          </p:cNvSpPr>
          <p:nvPr>
            <p:ph type="title"/>
          </p:nvPr>
        </p:nvSpPr>
        <p:spPr>
          <a:xfrm>
            <a:off x="457200" y="152400"/>
            <a:ext cx="6019800" cy="565150"/>
          </a:xfrm>
        </p:spPr>
        <p:txBody>
          <a:bodyPr/>
          <a:lstStyle/>
          <a:p>
            <a:pPr>
              <a:defRPr/>
            </a:pPr>
            <a:r>
              <a:rPr lang="en-AU" altLang="en-US" sz="3200" kern="1200" dirty="0">
                <a:solidFill>
                  <a:schemeClr val="bg1"/>
                </a:solidFill>
              </a:rPr>
              <a:t>Capillary action is due to:</a:t>
            </a:r>
          </a:p>
        </p:txBody>
      </p:sp>
      <p:sp>
        <p:nvSpPr>
          <p:cNvPr id="30723" name="Content Placeholder 2">
            <a:extLst>
              <a:ext uri="{FF2B5EF4-FFF2-40B4-BE49-F238E27FC236}">
                <a16:creationId xmlns:a16="http://schemas.microsoft.com/office/drawing/2014/main" id="{24136857-9A0B-4556-982E-44DBE9A4FD33}"/>
              </a:ext>
            </a:extLst>
          </p:cNvPr>
          <p:cNvSpPr>
            <a:spLocks noGrp="1"/>
          </p:cNvSpPr>
          <p:nvPr>
            <p:ph idx="1"/>
          </p:nvPr>
        </p:nvSpPr>
        <p:spPr>
          <a:xfrm>
            <a:off x="533400" y="1066800"/>
            <a:ext cx="8153400" cy="5059363"/>
          </a:xfrm>
        </p:spPr>
        <p:txBody>
          <a:bodyPr/>
          <a:lstStyle/>
          <a:p>
            <a:pPr marL="457200" indent="-457200">
              <a:lnSpc>
                <a:spcPct val="100000"/>
              </a:lnSpc>
              <a:spcBef>
                <a:spcPts val="1200"/>
              </a:spcBef>
              <a:buFontTx/>
              <a:buChar char="•"/>
            </a:pPr>
            <a:r>
              <a:rPr lang="en-AU" altLang="en-US" b="1">
                <a:solidFill>
                  <a:schemeClr val="accent2"/>
                </a:solidFill>
              </a:rPr>
              <a:t>cohesive force </a:t>
            </a:r>
            <a:r>
              <a:rPr lang="en-AU" altLang="en-US" sz="2800">
                <a:solidFill>
                  <a:schemeClr val="accent2"/>
                </a:solidFill>
              </a:rPr>
              <a:t>– </a:t>
            </a:r>
            <a:r>
              <a:rPr lang="en-AU" altLang="en-US" sz="2800" i="1">
                <a:solidFill>
                  <a:schemeClr val="accent2"/>
                </a:solidFill>
              </a:rPr>
              <a:t>the intermolecular force between molecules in a substance that helps to maintain a certain shape of the liquid.</a:t>
            </a:r>
          </a:p>
          <a:p>
            <a:pPr marL="457200" indent="-457200">
              <a:lnSpc>
                <a:spcPct val="100000"/>
              </a:lnSpc>
              <a:spcBef>
                <a:spcPts val="1200"/>
              </a:spcBef>
              <a:buFontTx/>
              <a:buChar char="•"/>
            </a:pPr>
            <a:r>
              <a:rPr lang="en-AU" altLang="en-US" b="1">
                <a:solidFill>
                  <a:schemeClr val="accent2"/>
                </a:solidFill>
              </a:rPr>
              <a:t>surface tension </a:t>
            </a:r>
            <a:r>
              <a:rPr lang="en-AU" altLang="en-US" sz="2800">
                <a:solidFill>
                  <a:schemeClr val="accent2"/>
                </a:solidFill>
              </a:rPr>
              <a:t>– </a:t>
            </a:r>
            <a:r>
              <a:rPr lang="en-AU" altLang="en-US" sz="2800" i="1">
                <a:solidFill>
                  <a:schemeClr val="accent2"/>
                </a:solidFill>
              </a:rPr>
              <a:t>this is due to the cohesive forces at the surface of material and results in the surface of the fluid being under tension.</a:t>
            </a:r>
          </a:p>
          <a:p>
            <a:pPr marL="457200" indent="-457200">
              <a:lnSpc>
                <a:spcPct val="100000"/>
              </a:lnSpc>
              <a:spcBef>
                <a:spcPts val="1200"/>
              </a:spcBef>
              <a:buFontTx/>
              <a:buChar char="•"/>
            </a:pPr>
            <a:r>
              <a:rPr lang="en-AU" altLang="en-US" b="1">
                <a:solidFill>
                  <a:schemeClr val="accent2"/>
                </a:solidFill>
              </a:rPr>
              <a:t>adhesive force </a:t>
            </a:r>
            <a:r>
              <a:rPr lang="en-AU" altLang="en-US">
                <a:solidFill>
                  <a:schemeClr val="accent2"/>
                </a:solidFill>
              </a:rPr>
              <a:t>– </a:t>
            </a:r>
            <a:r>
              <a:rPr lang="en-AU" altLang="en-US" sz="2800" i="1">
                <a:solidFill>
                  <a:schemeClr val="accent2"/>
                </a:solidFill>
              </a:rPr>
              <a:t>these are the forces of attraction between unlike molecules.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1E88454-5931-448D-84FF-65AD1E7597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895850" y="1066800"/>
            <a:ext cx="4248150" cy="4775200"/>
          </a:xfrm>
          <a:noFill/>
        </p:spPr>
      </p:pic>
      <p:sp>
        <p:nvSpPr>
          <p:cNvPr id="7171" name="Title 1">
            <a:extLst>
              <a:ext uri="{FF2B5EF4-FFF2-40B4-BE49-F238E27FC236}">
                <a16:creationId xmlns:a16="http://schemas.microsoft.com/office/drawing/2014/main" id="{5E9AA013-D3A3-4845-AF3E-F011533DAF3D}"/>
              </a:ext>
            </a:extLst>
          </p:cNvPr>
          <p:cNvSpPr>
            <a:spLocks noGrp="1"/>
          </p:cNvSpPr>
          <p:nvPr>
            <p:ph type="title"/>
          </p:nvPr>
        </p:nvSpPr>
        <p:spPr>
          <a:xfrm>
            <a:off x="457200" y="0"/>
            <a:ext cx="5105400" cy="609600"/>
          </a:xfrm>
        </p:spPr>
        <p:txBody>
          <a:bodyPr/>
          <a:lstStyle/>
          <a:p>
            <a:r>
              <a:rPr lang="en-AU" altLang="en-US" sz="3200">
                <a:solidFill>
                  <a:schemeClr val="bg1"/>
                </a:solidFill>
              </a:rPr>
              <a:t>Water: the vital substance</a:t>
            </a:r>
          </a:p>
        </p:txBody>
      </p:sp>
      <p:sp>
        <p:nvSpPr>
          <p:cNvPr id="4" name="Text Placeholder 3">
            <a:extLst>
              <a:ext uri="{FF2B5EF4-FFF2-40B4-BE49-F238E27FC236}">
                <a16:creationId xmlns:a16="http://schemas.microsoft.com/office/drawing/2014/main" id="{C7ABD034-4638-4397-831C-BADDC292A4EF}"/>
              </a:ext>
            </a:extLst>
          </p:cNvPr>
          <p:cNvSpPr>
            <a:spLocks noGrp="1"/>
          </p:cNvSpPr>
          <p:nvPr>
            <p:ph type="body" sz="half" idx="2"/>
          </p:nvPr>
        </p:nvSpPr>
        <p:spPr>
          <a:xfrm>
            <a:off x="152400" y="1143000"/>
            <a:ext cx="4743450" cy="4983163"/>
          </a:xfrm>
        </p:spPr>
        <p:txBody>
          <a:bodyPr/>
          <a:lstStyle/>
          <a:p>
            <a:pPr>
              <a:lnSpc>
                <a:spcPct val="100000"/>
              </a:lnSpc>
              <a:spcBef>
                <a:spcPts val="1200"/>
              </a:spcBef>
              <a:defRPr/>
            </a:pPr>
            <a:r>
              <a:rPr lang="en-AU" sz="2800" dirty="0">
                <a:solidFill>
                  <a:schemeClr val="accent2"/>
                </a:solidFill>
              </a:rPr>
              <a:t>Unique properties of water:</a:t>
            </a:r>
          </a:p>
          <a:p>
            <a:pPr marL="457200" indent="-457200">
              <a:lnSpc>
                <a:spcPct val="100000"/>
              </a:lnSpc>
              <a:spcBef>
                <a:spcPts val="1200"/>
              </a:spcBef>
              <a:buFont typeface="Arial" panose="020B0604020202020204" pitchFamily="34" charset="0"/>
              <a:buChar char="•"/>
              <a:defRPr/>
            </a:pPr>
            <a:r>
              <a:rPr lang="en-AU" sz="2800" dirty="0">
                <a:solidFill>
                  <a:schemeClr val="accent2"/>
                </a:solidFill>
              </a:rPr>
              <a:t>Boiling point</a:t>
            </a:r>
          </a:p>
          <a:p>
            <a:pPr marL="457200" indent="-457200">
              <a:lnSpc>
                <a:spcPct val="100000"/>
              </a:lnSpc>
              <a:spcBef>
                <a:spcPts val="1200"/>
              </a:spcBef>
              <a:buFont typeface="Arial" panose="020B0604020202020204" pitchFamily="34" charset="0"/>
              <a:buChar char="•"/>
              <a:defRPr/>
            </a:pPr>
            <a:r>
              <a:rPr lang="en-AU" sz="2800" dirty="0">
                <a:solidFill>
                  <a:schemeClr val="accent2"/>
                </a:solidFill>
              </a:rPr>
              <a:t>Density (solid and liquid)</a:t>
            </a:r>
          </a:p>
          <a:p>
            <a:pPr marL="457200" indent="-457200">
              <a:lnSpc>
                <a:spcPct val="100000"/>
              </a:lnSpc>
              <a:spcBef>
                <a:spcPts val="1200"/>
              </a:spcBef>
              <a:buFont typeface="Arial" panose="020B0604020202020204" pitchFamily="34" charset="0"/>
              <a:buChar char="•"/>
              <a:defRPr/>
            </a:pPr>
            <a:r>
              <a:rPr lang="en-AU" sz="2800" dirty="0">
                <a:solidFill>
                  <a:schemeClr val="accent2"/>
                </a:solidFill>
              </a:rPr>
              <a:t>Surface tension</a:t>
            </a:r>
          </a:p>
          <a:p>
            <a:pPr marL="457200" indent="-457200">
              <a:lnSpc>
                <a:spcPct val="100000"/>
              </a:lnSpc>
              <a:spcBef>
                <a:spcPts val="1200"/>
              </a:spcBef>
              <a:buFont typeface="Arial" panose="020B0604020202020204" pitchFamily="34" charset="0"/>
              <a:buChar char="•"/>
              <a:defRPr/>
            </a:pPr>
            <a:r>
              <a:rPr lang="en-AU" sz="2800" dirty="0">
                <a:solidFill>
                  <a:schemeClr val="accent2"/>
                </a:solidFill>
              </a:rPr>
              <a:t>Ability as a solvent</a:t>
            </a:r>
          </a:p>
          <a:p>
            <a:pPr marL="457200" indent="-457200">
              <a:lnSpc>
                <a:spcPct val="100000"/>
              </a:lnSpc>
              <a:spcBef>
                <a:spcPts val="1200"/>
              </a:spcBef>
              <a:buFont typeface="Arial" panose="020B0604020202020204" pitchFamily="34" charset="0"/>
              <a:buChar char="•"/>
              <a:defRPr/>
            </a:pPr>
            <a:endParaRPr lang="en-AU" sz="2800" dirty="0">
              <a:solidFill>
                <a:schemeClr val="accent2"/>
              </a:solidFill>
            </a:endParaRPr>
          </a:p>
          <a:p>
            <a:pPr algn="ctr">
              <a:lnSpc>
                <a:spcPct val="100000"/>
              </a:lnSpc>
              <a:spcBef>
                <a:spcPts val="1200"/>
              </a:spcBef>
              <a:defRPr/>
            </a:pPr>
            <a:r>
              <a:rPr lang="en-AU" sz="3200" dirty="0">
                <a:solidFill>
                  <a:schemeClr val="accent2"/>
                </a:solidFill>
              </a:rPr>
              <a:t>All due to intermolecular forces.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3DEF73-AF11-497B-8275-E3AC53BE1F1F}"/>
              </a:ext>
            </a:extLst>
          </p:cNvPr>
          <p:cNvSpPr txBox="1"/>
          <p:nvPr/>
        </p:nvSpPr>
        <p:spPr>
          <a:xfrm>
            <a:off x="152400" y="3733800"/>
            <a:ext cx="8355013" cy="2678113"/>
          </a:xfrm>
          <a:prstGeom prst="rect">
            <a:avLst/>
          </a:prstGeom>
          <a:noFill/>
        </p:spPr>
        <p:txBody>
          <a:bodyPr>
            <a:spAutoFit/>
          </a:bodyPr>
          <a:lstStyle/>
          <a:p>
            <a:pPr eaLnBrk="1" hangingPunct="1">
              <a:defRPr/>
            </a:pPr>
            <a:r>
              <a:rPr lang="en-AU" altLang="en-US" sz="2800" dirty="0">
                <a:solidFill>
                  <a:schemeClr val="accent2"/>
                </a:solidFill>
                <a:latin typeface="Arial" charset="0"/>
                <a:cs typeface="Arial" charset="0"/>
              </a:rPr>
              <a:t>Water expands as it freezes. </a:t>
            </a:r>
            <a:r>
              <a:rPr lang="en-AU" altLang="en-US" sz="2800" dirty="0">
                <a:latin typeface="Arial" charset="0"/>
                <a:cs typeface="Arial" charset="0"/>
              </a:rPr>
              <a:t> </a:t>
            </a:r>
            <a:r>
              <a:rPr lang="en-AU" altLang="en-US" sz="2800" dirty="0">
                <a:solidFill>
                  <a:schemeClr val="accent2"/>
                </a:solidFill>
                <a:latin typeface="+mn-lt"/>
                <a:cs typeface="+mn-cs"/>
              </a:rPr>
              <a:t>At less than 4°C, the molecules do not have as much kinetic energy and no longer move between the spaces, but form more hydrogen bonds. </a:t>
            </a:r>
          </a:p>
          <a:p>
            <a:pPr eaLnBrk="1" hangingPunct="1">
              <a:defRPr/>
            </a:pPr>
            <a:r>
              <a:rPr lang="en-AU" altLang="en-US" sz="2800" dirty="0">
                <a:solidFill>
                  <a:schemeClr val="accent2"/>
                </a:solidFill>
                <a:latin typeface="+mn-lt"/>
                <a:cs typeface="+mn-cs"/>
              </a:rPr>
              <a:t>The shape of the water molecule means a regular hexagonal shape is formed. </a:t>
            </a:r>
            <a:endParaRPr lang="en-AU" dirty="0">
              <a:latin typeface="Arial" charset="0"/>
              <a:cs typeface="Arial" charset="0"/>
            </a:endParaRPr>
          </a:p>
        </p:txBody>
      </p:sp>
      <p:pic>
        <p:nvPicPr>
          <p:cNvPr id="31747" name="Picture 2">
            <a:extLst>
              <a:ext uri="{FF2B5EF4-FFF2-40B4-BE49-F238E27FC236}">
                <a16:creationId xmlns:a16="http://schemas.microsoft.com/office/drawing/2014/main" id="{09B6C393-DCE2-4016-875B-20FC85EFC30E}"/>
              </a:ext>
            </a:extLst>
          </p:cNvPr>
          <p:cNvPicPr>
            <a:picLocks noChangeAspect="1"/>
          </p:cNvPicPr>
          <p:nvPr/>
        </p:nvPicPr>
        <p:blipFill>
          <a:blip r:embed="rId2">
            <a:extLst>
              <a:ext uri="{28A0092B-C50C-407E-A947-70E740481C1C}">
                <a14:useLocalDpi xmlns:a14="http://schemas.microsoft.com/office/drawing/2010/main" val="0"/>
              </a:ext>
            </a:extLst>
          </a:blip>
          <a:srcRect l="3954" t="6149" r="1424" b="5865"/>
          <a:stretch>
            <a:fillRect/>
          </a:stretch>
        </p:blipFill>
        <p:spPr bwMode="auto">
          <a:xfrm>
            <a:off x="762000" y="1143000"/>
            <a:ext cx="71532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F2ACA76D-590B-471B-9D8B-399F707E992A}"/>
              </a:ext>
            </a:extLst>
          </p:cNvPr>
          <p:cNvSpPr>
            <a:spLocks noGrp="1"/>
          </p:cNvSpPr>
          <p:nvPr>
            <p:ph idx="1"/>
          </p:nvPr>
        </p:nvSpPr>
        <p:spPr>
          <a:xfrm>
            <a:off x="381000" y="1371600"/>
            <a:ext cx="8229600" cy="4648200"/>
          </a:xfrm>
        </p:spPr>
        <p:txBody>
          <a:bodyPr/>
          <a:lstStyle/>
          <a:p>
            <a:pPr algn="ctr">
              <a:lnSpc>
                <a:spcPct val="100000"/>
              </a:lnSpc>
              <a:spcBef>
                <a:spcPts val="1200"/>
              </a:spcBef>
            </a:pPr>
            <a:r>
              <a:rPr lang="en-AU" altLang="en-US" sz="2800">
                <a:solidFill>
                  <a:schemeClr val="accent2"/>
                </a:solidFill>
              </a:rPr>
              <a:t>Pure water is liquid from 0°C to 100°C. </a:t>
            </a:r>
          </a:p>
          <a:p>
            <a:pPr algn="ctr">
              <a:lnSpc>
                <a:spcPct val="100000"/>
              </a:lnSpc>
              <a:spcBef>
                <a:spcPts val="1200"/>
              </a:spcBef>
            </a:pPr>
            <a:endParaRPr lang="en-AU" altLang="en-US" sz="2800">
              <a:solidFill>
                <a:schemeClr val="accent2"/>
              </a:solidFill>
            </a:endParaRPr>
          </a:p>
          <a:p>
            <a:pPr algn="ctr">
              <a:lnSpc>
                <a:spcPct val="100000"/>
              </a:lnSpc>
              <a:spcBef>
                <a:spcPts val="1200"/>
              </a:spcBef>
            </a:pPr>
            <a:r>
              <a:rPr lang="en-AU" altLang="en-US" sz="2800">
                <a:solidFill>
                  <a:schemeClr val="accent2"/>
                </a:solidFill>
              </a:rPr>
              <a:t>This means that it can act as a solvent over this temperature range. </a:t>
            </a:r>
          </a:p>
          <a:p>
            <a:pPr algn="ctr">
              <a:lnSpc>
                <a:spcPct val="100000"/>
              </a:lnSpc>
              <a:spcBef>
                <a:spcPts val="1200"/>
              </a:spcBef>
            </a:pPr>
            <a:endParaRPr lang="en-AU" altLang="en-US" sz="2800">
              <a:solidFill>
                <a:schemeClr val="accent2"/>
              </a:solidFill>
            </a:endParaRPr>
          </a:p>
          <a:p>
            <a:pPr algn="ctr">
              <a:lnSpc>
                <a:spcPct val="100000"/>
              </a:lnSpc>
              <a:spcBef>
                <a:spcPts val="1200"/>
              </a:spcBef>
            </a:pPr>
            <a:r>
              <a:rPr lang="en-AU" altLang="en-US" sz="2800">
                <a:solidFill>
                  <a:schemeClr val="accent2"/>
                </a:solidFill>
              </a:rPr>
              <a:t>Water dissolves and transports a range of material across the whole planet and also through each cell of a living organism. </a:t>
            </a:r>
          </a:p>
        </p:txBody>
      </p:sp>
      <p:sp>
        <p:nvSpPr>
          <p:cNvPr id="32771" name="Title 1">
            <a:extLst>
              <a:ext uri="{FF2B5EF4-FFF2-40B4-BE49-F238E27FC236}">
                <a16:creationId xmlns:a16="http://schemas.microsoft.com/office/drawing/2014/main" id="{B08E5C2E-7394-484C-94E4-AC828D09A2D1}"/>
              </a:ext>
            </a:extLst>
          </p:cNvPr>
          <p:cNvSpPr txBox="1">
            <a:spLocks/>
          </p:cNvSpPr>
          <p:nvPr/>
        </p:nvSpPr>
        <p:spPr bwMode="gray">
          <a:xfrm>
            <a:off x="228600" y="1524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ts val="2200"/>
              </a:lnSpc>
              <a:spcBef>
                <a:spcPct val="50000"/>
              </a:spcBef>
              <a:defRPr>
                <a:solidFill>
                  <a:schemeClr val="tx1"/>
                </a:solidFill>
                <a:latin typeface="Arial" panose="020B0604020202020204" pitchFamily="34" charset="0"/>
              </a:defRPr>
            </a:lvl1pPr>
            <a:lvl2pPr marL="228600" indent="-227013">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449263" indent="-219075">
              <a:lnSpc>
                <a:spcPts val="1800"/>
              </a:lnSpc>
              <a:spcBef>
                <a:spcPct val="50000"/>
              </a:spcBef>
              <a:buClr>
                <a:schemeClr val="hlink"/>
              </a:buClr>
              <a:buChar char="–"/>
              <a:defRPr sz="1600">
                <a:solidFill>
                  <a:schemeClr val="tx1"/>
                </a:solidFill>
                <a:latin typeface="Arial" panose="020B0604020202020204" pitchFamily="34" charset="0"/>
              </a:defRPr>
            </a:lvl3pPr>
            <a:lvl4pPr marL="682625" indent="-231775">
              <a:lnSpc>
                <a:spcPts val="1800"/>
              </a:lnSpc>
              <a:spcBef>
                <a:spcPct val="50000"/>
              </a:spcBef>
              <a:buClr>
                <a:schemeClr val="hlink"/>
              </a:buClr>
              <a:buChar char="–"/>
              <a:defRPr sz="1600">
                <a:solidFill>
                  <a:schemeClr val="tx1"/>
                </a:solidFill>
                <a:latin typeface="Arial" panose="020B0604020202020204" pitchFamily="34" charset="0"/>
              </a:defRPr>
            </a:lvl4pPr>
            <a:lvl5pPr marL="915988" indent="-231775">
              <a:lnSpc>
                <a:spcPts val="1600"/>
              </a:lnSpc>
              <a:spcBef>
                <a:spcPct val="50000"/>
              </a:spcBef>
              <a:buClr>
                <a:schemeClr val="hlink"/>
              </a:buClr>
              <a:buChar char="–"/>
              <a:defRPr sz="1400">
                <a:solidFill>
                  <a:schemeClr val="tx1"/>
                </a:solidFill>
                <a:latin typeface="Arial" panose="020B0604020202020204" pitchFamily="34" charset="0"/>
              </a:defRPr>
            </a:lvl5pPr>
            <a:lvl6pPr marL="13731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18303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22875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27447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ts val="2400"/>
              </a:lnSpc>
              <a:spcBef>
                <a:spcPct val="0"/>
              </a:spcBef>
            </a:pPr>
            <a:r>
              <a:rPr lang="en-AU" altLang="en-US" sz="3200" b="1">
                <a:solidFill>
                  <a:schemeClr val="bg1"/>
                </a:solidFill>
              </a:rPr>
              <a:t>Water is the universal solvent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id="{61B4550D-7613-4C08-88E3-5FDB3AE969CB}"/>
              </a:ext>
            </a:extLst>
          </p:cNvPr>
          <p:cNvSpPr>
            <a:spLocks noGrp="1"/>
          </p:cNvSpPr>
          <p:nvPr>
            <p:ph idx="1"/>
          </p:nvPr>
        </p:nvSpPr>
        <p:spPr>
          <a:xfrm>
            <a:off x="457200" y="1219200"/>
            <a:ext cx="8229600" cy="4572000"/>
          </a:xfrm>
        </p:spPr>
        <p:txBody>
          <a:bodyPr/>
          <a:lstStyle/>
          <a:p>
            <a:pPr algn="ctr"/>
            <a:r>
              <a:rPr lang="en-AU" altLang="en-US" sz="3200">
                <a:solidFill>
                  <a:schemeClr val="accent2"/>
                </a:solidFill>
              </a:rPr>
              <a:t>Water dissolve polar substances by forming </a:t>
            </a:r>
          </a:p>
          <a:p>
            <a:endParaRPr lang="en-AU" altLang="en-US" sz="3200">
              <a:solidFill>
                <a:schemeClr val="accent2"/>
              </a:solidFill>
            </a:endParaRPr>
          </a:p>
          <a:p>
            <a:pPr algn="ctr"/>
            <a:r>
              <a:rPr lang="en-AU" altLang="en-US" sz="3200">
                <a:solidFill>
                  <a:schemeClr val="accent2"/>
                </a:solidFill>
              </a:rPr>
              <a:t>ion-dipole, </a:t>
            </a:r>
          </a:p>
          <a:p>
            <a:pPr algn="ctr"/>
            <a:r>
              <a:rPr lang="en-AU" altLang="en-US" sz="3200">
                <a:solidFill>
                  <a:schemeClr val="accent2"/>
                </a:solidFill>
              </a:rPr>
              <a:t>dipole-dipole or </a:t>
            </a:r>
          </a:p>
          <a:p>
            <a:pPr algn="ctr"/>
            <a:r>
              <a:rPr lang="en-AU" altLang="en-US" sz="3200">
                <a:solidFill>
                  <a:schemeClr val="accent2"/>
                </a:solidFill>
              </a:rPr>
              <a:t>hydrogen bonds</a:t>
            </a:r>
          </a:p>
          <a:p>
            <a:endParaRPr lang="en-AU" altLang="en-US" sz="2800">
              <a:solidFill>
                <a:schemeClr val="accent2"/>
              </a:solidFill>
            </a:endParaRPr>
          </a:p>
          <a:p>
            <a:pPr algn="ctr"/>
            <a:r>
              <a:rPr lang="en-AU" altLang="en-US" sz="2800">
                <a:solidFill>
                  <a:schemeClr val="accent2"/>
                </a:solidFill>
              </a:rPr>
              <a:t> with the substance</a:t>
            </a:r>
          </a:p>
          <a:p>
            <a:endParaRPr lang="en-AU" altLang="en-US"/>
          </a:p>
          <a:p>
            <a:r>
              <a:rPr lang="en-AU" altLang="en-US"/>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B742C9DF-2D73-4513-8F02-B5E4981BB4BD}"/>
              </a:ext>
            </a:extLst>
          </p:cNvPr>
          <p:cNvSpPr>
            <a:spLocks noGrp="1"/>
          </p:cNvSpPr>
          <p:nvPr>
            <p:ph type="title"/>
          </p:nvPr>
        </p:nvSpPr>
        <p:spPr/>
        <p:txBody>
          <a:bodyPr/>
          <a:lstStyle/>
          <a:p>
            <a:r>
              <a:rPr lang="en-AU" altLang="en-US" sz="3200" b="1"/>
              <a:t>Water dissolving a salt </a:t>
            </a:r>
          </a:p>
        </p:txBody>
      </p:sp>
      <p:sp>
        <p:nvSpPr>
          <p:cNvPr id="35843" name="Rectangle 1">
            <a:extLst>
              <a:ext uri="{FF2B5EF4-FFF2-40B4-BE49-F238E27FC236}">
                <a16:creationId xmlns:a16="http://schemas.microsoft.com/office/drawing/2014/main" id="{6F1A9D68-CD05-4052-BDB6-8BBB1C8BE678}"/>
              </a:ext>
            </a:extLst>
          </p:cNvPr>
          <p:cNvSpPr>
            <a:spLocks noChangeArrowheads="1"/>
          </p:cNvSpPr>
          <p:nvPr/>
        </p:nvSpPr>
        <p:spPr bwMode="auto">
          <a:xfrm>
            <a:off x="533400" y="53975"/>
            <a:ext cx="1851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ct val="100000"/>
              </a:lnSpc>
              <a:spcBef>
                <a:spcPct val="0"/>
              </a:spcBef>
            </a:pPr>
            <a:r>
              <a:rPr lang="en-US" altLang="en-US" sz="3600" b="1">
                <a:solidFill>
                  <a:schemeClr val="bg1"/>
                </a:solidFill>
              </a:rPr>
              <a:t>Solutes</a:t>
            </a:r>
          </a:p>
        </p:txBody>
      </p:sp>
      <p:pic>
        <p:nvPicPr>
          <p:cNvPr id="35844" name="Picture 1">
            <a:extLst>
              <a:ext uri="{FF2B5EF4-FFF2-40B4-BE49-F238E27FC236}">
                <a16:creationId xmlns:a16="http://schemas.microsoft.com/office/drawing/2014/main" id="{D88AE72F-0BA4-4268-A5E3-05F116E3BE99}"/>
              </a:ext>
            </a:extLst>
          </p:cNvPr>
          <p:cNvPicPr>
            <a:picLocks noChangeAspect="1"/>
          </p:cNvPicPr>
          <p:nvPr/>
        </p:nvPicPr>
        <p:blipFill>
          <a:blip r:embed="rId2">
            <a:extLst>
              <a:ext uri="{28A0092B-C50C-407E-A947-70E740481C1C}">
                <a14:useLocalDpi xmlns:a14="http://schemas.microsoft.com/office/drawing/2010/main" val="0"/>
              </a:ext>
            </a:extLst>
          </a:blip>
          <a:srcRect t="2" b="130"/>
          <a:stretch>
            <a:fillRect/>
          </a:stretch>
        </p:blipFill>
        <p:spPr bwMode="auto">
          <a:xfrm>
            <a:off x="30163" y="1447800"/>
            <a:ext cx="7467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a:extLst>
              <a:ext uri="{FF2B5EF4-FFF2-40B4-BE49-F238E27FC236}">
                <a16:creationId xmlns:a16="http://schemas.microsoft.com/office/drawing/2014/main" id="{AFBFEFE1-185B-4F40-8FD3-E6EFA18DF913}"/>
              </a:ext>
            </a:extLst>
          </p:cNvPr>
          <p:cNvPicPr>
            <a:picLocks noChangeAspect="1"/>
          </p:cNvPicPr>
          <p:nvPr/>
        </p:nvPicPr>
        <p:blipFill>
          <a:blip r:embed="rId3">
            <a:extLst>
              <a:ext uri="{28A0092B-C50C-407E-A947-70E740481C1C}">
                <a14:useLocalDpi xmlns:a14="http://schemas.microsoft.com/office/drawing/2010/main" val="0"/>
              </a:ext>
            </a:extLst>
          </a:blip>
          <a:srcRect l="2071" t="3764" r="2199" b="3369"/>
          <a:stretch>
            <a:fillRect/>
          </a:stretch>
        </p:blipFill>
        <p:spPr bwMode="auto">
          <a:xfrm>
            <a:off x="533400" y="914400"/>
            <a:ext cx="7239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1">
            <a:extLst>
              <a:ext uri="{FF2B5EF4-FFF2-40B4-BE49-F238E27FC236}">
                <a16:creationId xmlns:a16="http://schemas.microsoft.com/office/drawing/2014/main" id="{4434CE99-9E25-4AF3-81EA-29EF73250864}"/>
              </a:ext>
            </a:extLst>
          </p:cNvPr>
          <p:cNvSpPr>
            <a:spLocks noChangeArrowheads="1"/>
          </p:cNvSpPr>
          <p:nvPr/>
        </p:nvSpPr>
        <p:spPr bwMode="auto">
          <a:xfrm>
            <a:off x="533400" y="53975"/>
            <a:ext cx="1851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ct val="100000"/>
              </a:lnSpc>
              <a:spcBef>
                <a:spcPct val="0"/>
              </a:spcBef>
            </a:pPr>
            <a:r>
              <a:rPr lang="en-US" altLang="en-US" sz="3600" b="1">
                <a:solidFill>
                  <a:schemeClr val="bg1"/>
                </a:solidFill>
              </a:rPr>
              <a:t>Solutes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27594A25-3DC9-4A0F-A96A-4077B9EA06E0}"/>
              </a:ext>
            </a:extLst>
          </p:cNvPr>
          <p:cNvSpPr>
            <a:spLocks noGrp="1"/>
          </p:cNvSpPr>
          <p:nvPr>
            <p:ph type="title"/>
          </p:nvPr>
        </p:nvSpPr>
        <p:spPr>
          <a:xfrm>
            <a:off x="457200" y="0"/>
            <a:ext cx="8229600" cy="685800"/>
          </a:xfrm>
        </p:spPr>
        <p:txBody>
          <a:bodyPr/>
          <a:lstStyle/>
          <a:p>
            <a:pPr eaLnBrk="1" hangingPunct="1">
              <a:defRPr/>
            </a:pPr>
            <a:r>
              <a:rPr lang="en-AU" altLang="en-US" sz="3200" b="1" kern="1200" dirty="0">
                <a:solidFill>
                  <a:schemeClr val="bg1"/>
                </a:solidFill>
              </a:rPr>
              <a:t>Solution equations</a:t>
            </a:r>
          </a:p>
        </p:txBody>
      </p:sp>
      <p:sp>
        <p:nvSpPr>
          <p:cNvPr id="38915" name="Rectangle 7">
            <a:extLst>
              <a:ext uri="{FF2B5EF4-FFF2-40B4-BE49-F238E27FC236}">
                <a16:creationId xmlns:a16="http://schemas.microsoft.com/office/drawing/2014/main" id="{FB543CC5-E36E-4674-9400-0CF8A6F0949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ts val="2200"/>
              </a:lnSpc>
              <a:spcBef>
                <a:spcPct val="50000"/>
              </a:spcBef>
              <a:defRPr>
                <a:solidFill>
                  <a:schemeClr val="tx1"/>
                </a:solidFill>
                <a:latin typeface="Arial" panose="020B0604020202020204" pitchFamily="34" charset="0"/>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ct val="100000"/>
              </a:lnSpc>
              <a:spcBef>
                <a:spcPct val="0"/>
              </a:spcBef>
            </a:pPr>
            <a:endParaRPr lang="en-AU" altLang="en-US"/>
          </a:p>
        </p:txBody>
      </p:sp>
      <p:graphicFrame>
        <p:nvGraphicFramePr>
          <p:cNvPr id="38916" name="Object 4">
            <a:extLst>
              <a:ext uri="{FF2B5EF4-FFF2-40B4-BE49-F238E27FC236}">
                <a16:creationId xmlns:a16="http://schemas.microsoft.com/office/drawing/2014/main" id="{42C42DC2-109F-4F2B-9C84-F0991FCD3874}"/>
              </a:ext>
            </a:extLst>
          </p:cNvPr>
          <p:cNvGraphicFramePr>
            <a:graphicFrameLocks noChangeAspect="1"/>
          </p:cNvGraphicFramePr>
          <p:nvPr/>
        </p:nvGraphicFramePr>
        <p:xfrm>
          <a:off x="609600" y="1371600"/>
          <a:ext cx="7527925" cy="830263"/>
        </p:xfrm>
        <a:graphic>
          <a:graphicData uri="http://schemas.openxmlformats.org/presentationml/2006/ole">
            <mc:AlternateContent xmlns:mc="http://schemas.openxmlformats.org/markup-compatibility/2006">
              <mc:Choice xmlns:v="urn:schemas-microsoft-com:vml" Requires="v">
                <p:oleObj name="FXChem" r:id="rId2" imgW="14876190" imgH="1600000" progId="FXChem.Equation">
                  <p:embed/>
                </p:oleObj>
              </mc:Choice>
              <mc:Fallback>
                <p:oleObj name="FXChem" r:id="rId2" imgW="14876190" imgH="1600000" progId="FXChem.Equation">
                  <p:embed/>
                  <p:pic>
                    <p:nvPicPr>
                      <p:cNvPr id="38916" name="Object 4">
                        <a:extLst>
                          <a:ext uri="{FF2B5EF4-FFF2-40B4-BE49-F238E27FC236}">
                            <a16:creationId xmlns:a16="http://schemas.microsoft.com/office/drawing/2014/main" id="{42C42DC2-109F-4F2B-9C84-F0991FCD3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0"/>
                        <a:ext cx="7527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Rectangle 9">
            <a:extLst>
              <a:ext uri="{FF2B5EF4-FFF2-40B4-BE49-F238E27FC236}">
                <a16:creationId xmlns:a16="http://schemas.microsoft.com/office/drawing/2014/main" id="{A19A8DD5-226D-4102-B473-1AD19C04DB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ts val="2200"/>
              </a:lnSpc>
              <a:spcBef>
                <a:spcPct val="50000"/>
              </a:spcBef>
              <a:defRPr>
                <a:solidFill>
                  <a:schemeClr val="tx1"/>
                </a:solidFill>
                <a:latin typeface="Arial" panose="020B0604020202020204" pitchFamily="34" charset="0"/>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ct val="100000"/>
              </a:lnSpc>
              <a:spcBef>
                <a:spcPct val="0"/>
              </a:spcBef>
            </a:pPr>
            <a:endParaRPr lang="en-AU" altLang="en-US"/>
          </a:p>
        </p:txBody>
      </p:sp>
      <p:sp>
        <p:nvSpPr>
          <p:cNvPr id="38918" name="Rectangle 12">
            <a:extLst>
              <a:ext uri="{FF2B5EF4-FFF2-40B4-BE49-F238E27FC236}">
                <a16:creationId xmlns:a16="http://schemas.microsoft.com/office/drawing/2014/main" id="{E6A3A882-B34A-4C6F-82F2-F5CBDEC3E50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ts val="2200"/>
              </a:lnSpc>
              <a:spcBef>
                <a:spcPct val="50000"/>
              </a:spcBef>
              <a:defRPr>
                <a:solidFill>
                  <a:schemeClr val="tx1"/>
                </a:solidFill>
                <a:latin typeface="Arial" panose="020B0604020202020204" pitchFamily="34" charset="0"/>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ct val="100000"/>
              </a:lnSpc>
              <a:spcBef>
                <a:spcPct val="0"/>
              </a:spcBef>
            </a:pPr>
            <a:endParaRPr lang="en-AU" altLang="en-US"/>
          </a:p>
        </p:txBody>
      </p:sp>
      <p:graphicFrame>
        <p:nvGraphicFramePr>
          <p:cNvPr id="38919" name="Object 9">
            <a:extLst>
              <a:ext uri="{FF2B5EF4-FFF2-40B4-BE49-F238E27FC236}">
                <a16:creationId xmlns:a16="http://schemas.microsoft.com/office/drawing/2014/main" id="{094AD3A0-6FDA-4D96-B215-A1B174F02F0F}"/>
              </a:ext>
            </a:extLst>
          </p:cNvPr>
          <p:cNvGraphicFramePr>
            <a:graphicFrameLocks noChangeAspect="1"/>
          </p:cNvGraphicFramePr>
          <p:nvPr/>
        </p:nvGraphicFramePr>
        <p:xfrm>
          <a:off x="685800" y="2971800"/>
          <a:ext cx="7218363" cy="790575"/>
        </p:xfrm>
        <a:graphic>
          <a:graphicData uri="http://schemas.openxmlformats.org/presentationml/2006/ole">
            <mc:AlternateContent xmlns:mc="http://schemas.openxmlformats.org/markup-compatibility/2006">
              <mc:Choice xmlns:v="urn:schemas-microsoft-com:vml" Requires="v">
                <p:oleObj name="FXChem" r:id="rId4" imgW="1831305" imgH="182883" progId="FXChem.Equation">
                  <p:embed/>
                </p:oleObj>
              </mc:Choice>
              <mc:Fallback>
                <p:oleObj name="FXChem" r:id="rId4" imgW="1831305" imgH="182883" progId="FXChem.Equation">
                  <p:embed/>
                  <p:pic>
                    <p:nvPicPr>
                      <p:cNvPr id="38919" name="Object 9">
                        <a:extLst>
                          <a:ext uri="{FF2B5EF4-FFF2-40B4-BE49-F238E27FC236}">
                            <a16:creationId xmlns:a16="http://schemas.microsoft.com/office/drawing/2014/main" id="{094AD3A0-6FDA-4D96-B215-A1B174F02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971800"/>
                        <a:ext cx="7218363"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0" name="Rectangle 17">
            <a:extLst>
              <a:ext uri="{FF2B5EF4-FFF2-40B4-BE49-F238E27FC236}">
                <a16:creationId xmlns:a16="http://schemas.microsoft.com/office/drawing/2014/main" id="{858E6DE3-7B1F-43E7-B107-F6D95BCD700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ts val="2200"/>
              </a:lnSpc>
              <a:spcBef>
                <a:spcPct val="50000"/>
              </a:spcBef>
              <a:defRPr>
                <a:solidFill>
                  <a:schemeClr val="tx1"/>
                </a:solidFill>
                <a:latin typeface="Arial" panose="020B0604020202020204" pitchFamily="34" charset="0"/>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ct val="100000"/>
              </a:lnSpc>
              <a:spcBef>
                <a:spcPct val="0"/>
              </a:spcBef>
            </a:pPr>
            <a:endParaRPr lang="en-AU" altLang="en-US"/>
          </a:p>
        </p:txBody>
      </p:sp>
      <p:sp>
        <p:nvSpPr>
          <p:cNvPr id="38921" name="Rectangle 19">
            <a:extLst>
              <a:ext uri="{FF2B5EF4-FFF2-40B4-BE49-F238E27FC236}">
                <a16:creationId xmlns:a16="http://schemas.microsoft.com/office/drawing/2014/main" id="{920CEA6D-E5D5-450C-88D1-B83915B0A78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ts val="2200"/>
              </a:lnSpc>
              <a:spcBef>
                <a:spcPct val="50000"/>
              </a:spcBef>
              <a:defRPr>
                <a:solidFill>
                  <a:schemeClr val="tx1"/>
                </a:solidFill>
                <a:latin typeface="Arial" panose="020B0604020202020204" pitchFamily="34" charset="0"/>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ct val="100000"/>
              </a:lnSpc>
              <a:spcBef>
                <a:spcPct val="0"/>
              </a:spcBef>
            </a:pPr>
            <a:endParaRPr lang="en-AU" altLang="en-US"/>
          </a:p>
        </p:txBody>
      </p:sp>
      <p:sp>
        <p:nvSpPr>
          <p:cNvPr id="38922" name="Rectangle 21">
            <a:extLst>
              <a:ext uri="{FF2B5EF4-FFF2-40B4-BE49-F238E27FC236}">
                <a16:creationId xmlns:a16="http://schemas.microsoft.com/office/drawing/2014/main" id="{96D5A9BE-DD51-435D-9552-D5BAF1F24AD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ts val="2200"/>
              </a:lnSpc>
              <a:spcBef>
                <a:spcPct val="50000"/>
              </a:spcBef>
              <a:defRPr>
                <a:solidFill>
                  <a:schemeClr val="tx1"/>
                </a:solidFill>
                <a:latin typeface="Arial" panose="020B0604020202020204" pitchFamily="34" charset="0"/>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ct val="100000"/>
              </a:lnSpc>
              <a:spcBef>
                <a:spcPct val="0"/>
              </a:spcBef>
            </a:pPr>
            <a:endParaRPr lang="en-AU" altLang="en-US"/>
          </a:p>
        </p:txBody>
      </p:sp>
      <p:sp>
        <p:nvSpPr>
          <p:cNvPr id="38923" name="Rectangle 23">
            <a:extLst>
              <a:ext uri="{FF2B5EF4-FFF2-40B4-BE49-F238E27FC236}">
                <a16:creationId xmlns:a16="http://schemas.microsoft.com/office/drawing/2014/main" id="{98C6D24D-5641-4CD5-90DD-E03AB46D237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ts val="2200"/>
              </a:lnSpc>
              <a:spcBef>
                <a:spcPct val="50000"/>
              </a:spcBef>
              <a:defRPr>
                <a:solidFill>
                  <a:schemeClr val="tx1"/>
                </a:solidFill>
                <a:latin typeface="Arial" panose="020B0604020202020204" pitchFamily="34" charset="0"/>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ct val="100000"/>
              </a:lnSpc>
              <a:spcBef>
                <a:spcPct val="0"/>
              </a:spcBef>
            </a:pPr>
            <a:endParaRPr lang="en-AU" altLang="en-US"/>
          </a:p>
        </p:txBody>
      </p:sp>
      <p:graphicFrame>
        <p:nvGraphicFramePr>
          <p:cNvPr id="38924" name="Object 17">
            <a:extLst>
              <a:ext uri="{FF2B5EF4-FFF2-40B4-BE49-F238E27FC236}">
                <a16:creationId xmlns:a16="http://schemas.microsoft.com/office/drawing/2014/main" id="{29E0DBDE-4E35-4FAE-98B0-F1BDFA4451AD}"/>
              </a:ext>
            </a:extLst>
          </p:cNvPr>
          <p:cNvGraphicFramePr>
            <a:graphicFrameLocks noChangeAspect="1"/>
          </p:cNvGraphicFramePr>
          <p:nvPr/>
        </p:nvGraphicFramePr>
        <p:xfrm>
          <a:off x="762000" y="4572000"/>
          <a:ext cx="6978650" cy="762000"/>
        </p:xfrm>
        <a:graphic>
          <a:graphicData uri="http://schemas.openxmlformats.org/presentationml/2006/ole">
            <mc:AlternateContent xmlns:mc="http://schemas.openxmlformats.org/markup-compatibility/2006">
              <mc:Choice xmlns:v="urn:schemas-microsoft-com:vml" Requires="v">
                <p:oleObj name="FXChem" r:id="rId6" imgW="15733333" imgH="1695238" progId="FXChem.Equation">
                  <p:embed/>
                </p:oleObj>
              </mc:Choice>
              <mc:Fallback>
                <p:oleObj name="FXChem" r:id="rId6" imgW="15733333" imgH="1695238" progId="FXChem.Equation">
                  <p:embed/>
                  <p:pic>
                    <p:nvPicPr>
                      <p:cNvPr id="38924" name="Object 17">
                        <a:extLst>
                          <a:ext uri="{FF2B5EF4-FFF2-40B4-BE49-F238E27FC236}">
                            <a16:creationId xmlns:a16="http://schemas.microsoft.com/office/drawing/2014/main" id="{29E0DBDE-4E35-4FAE-98B0-F1BDFA4451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4572000"/>
                        <a:ext cx="6978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3">
            <a:extLst>
              <a:ext uri="{FF2B5EF4-FFF2-40B4-BE49-F238E27FC236}">
                <a16:creationId xmlns:a16="http://schemas.microsoft.com/office/drawing/2014/main" id="{8B239EBE-C7DB-47BE-8FB6-014966811714}"/>
              </a:ext>
            </a:extLst>
          </p:cNvPr>
          <p:cNvSpPr>
            <a:spLocks noGrp="1"/>
          </p:cNvSpPr>
          <p:nvPr>
            <p:ph sz="half" idx="2"/>
          </p:nvPr>
        </p:nvSpPr>
        <p:spPr>
          <a:xfrm>
            <a:off x="609600" y="990600"/>
            <a:ext cx="7543800" cy="5181600"/>
          </a:xfrm>
        </p:spPr>
        <p:txBody>
          <a:bodyPr/>
          <a:lstStyle/>
          <a:p>
            <a:pPr marL="0" indent="0" algn="ctr">
              <a:lnSpc>
                <a:spcPct val="100000"/>
              </a:lnSpc>
              <a:spcBef>
                <a:spcPts val="1200"/>
              </a:spcBef>
            </a:pPr>
            <a:r>
              <a:rPr lang="en-AU" altLang="en-US" sz="3200" b="1">
                <a:solidFill>
                  <a:schemeClr val="accent2"/>
                </a:solidFill>
              </a:rPr>
              <a:t>Saturated solution</a:t>
            </a:r>
            <a:r>
              <a:rPr lang="en-AU" altLang="en-US">
                <a:solidFill>
                  <a:schemeClr val="accent2"/>
                </a:solidFill>
              </a:rPr>
              <a:t>:</a:t>
            </a:r>
          </a:p>
          <a:p>
            <a:pPr marL="0" indent="0" algn="ctr">
              <a:lnSpc>
                <a:spcPct val="100000"/>
              </a:lnSpc>
              <a:spcBef>
                <a:spcPts val="1200"/>
              </a:spcBef>
            </a:pPr>
            <a:r>
              <a:rPr lang="en-AU" altLang="en-US">
                <a:solidFill>
                  <a:schemeClr val="accent2"/>
                </a:solidFill>
              </a:rPr>
              <a:t>Maximum amount of grams that can dissolve in 100 g of water at that temperature</a:t>
            </a:r>
          </a:p>
          <a:p>
            <a:pPr marL="0" indent="0" algn="ctr">
              <a:lnSpc>
                <a:spcPct val="100000"/>
              </a:lnSpc>
              <a:spcBef>
                <a:spcPts val="1200"/>
              </a:spcBef>
            </a:pPr>
            <a:endParaRPr lang="en-AU" altLang="en-US" sz="3200" b="1">
              <a:solidFill>
                <a:schemeClr val="accent2"/>
              </a:solidFill>
            </a:endParaRPr>
          </a:p>
          <a:p>
            <a:pPr marL="0" indent="0" algn="ctr">
              <a:lnSpc>
                <a:spcPct val="100000"/>
              </a:lnSpc>
              <a:spcBef>
                <a:spcPts val="1200"/>
              </a:spcBef>
            </a:pPr>
            <a:r>
              <a:rPr lang="en-AU" altLang="en-US" sz="3200" b="1">
                <a:solidFill>
                  <a:schemeClr val="accent2"/>
                </a:solidFill>
              </a:rPr>
              <a:t>Unsaturated solution</a:t>
            </a:r>
            <a:r>
              <a:rPr lang="en-AU" altLang="en-US">
                <a:solidFill>
                  <a:schemeClr val="accent2"/>
                </a:solidFill>
              </a:rPr>
              <a:t>:</a:t>
            </a:r>
          </a:p>
          <a:p>
            <a:pPr marL="0" indent="0" algn="ctr">
              <a:lnSpc>
                <a:spcPct val="100000"/>
              </a:lnSpc>
              <a:spcBef>
                <a:spcPts val="1200"/>
              </a:spcBef>
            </a:pPr>
            <a:r>
              <a:rPr lang="en-AU" altLang="en-US">
                <a:solidFill>
                  <a:schemeClr val="accent2"/>
                </a:solidFill>
              </a:rPr>
              <a:t>Below the curve/more can dissolve</a:t>
            </a:r>
          </a:p>
          <a:p>
            <a:pPr marL="0" indent="0" algn="ctr">
              <a:lnSpc>
                <a:spcPct val="100000"/>
              </a:lnSpc>
              <a:spcBef>
                <a:spcPts val="1200"/>
              </a:spcBef>
            </a:pPr>
            <a:endParaRPr lang="en-AU" altLang="en-US">
              <a:solidFill>
                <a:schemeClr val="accent2"/>
              </a:solidFill>
            </a:endParaRPr>
          </a:p>
          <a:p>
            <a:pPr marL="0" indent="0" algn="ctr">
              <a:lnSpc>
                <a:spcPct val="100000"/>
              </a:lnSpc>
              <a:spcBef>
                <a:spcPts val="1200"/>
              </a:spcBef>
            </a:pPr>
            <a:r>
              <a:rPr lang="en-AU" altLang="en-US" sz="3200" b="1">
                <a:solidFill>
                  <a:schemeClr val="accent2"/>
                </a:solidFill>
              </a:rPr>
              <a:t>Supersaturated solution</a:t>
            </a:r>
            <a:r>
              <a:rPr lang="en-AU" altLang="en-US">
                <a:solidFill>
                  <a:schemeClr val="accent2"/>
                </a:solidFill>
              </a:rPr>
              <a:t>:</a:t>
            </a:r>
          </a:p>
          <a:p>
            <a:pPr marL="0" indent="0" algn="ctr">
              <a:lnSpc>
                <a:spcPct val="100000"/>
              </a:lnSpc>
              <a:spcBef>
                <a:spcPts val="1200"/>
              </a:spcBef>
            </a:pPr>
            <a:r>
              <a:rPr lang="en-AU" altLang="en-US">
                <a:solidFill>
                  <a:schemeClr val="accent2"/>
                </a:solidFill>
              </a:rPr>
              <a:t>	Above the curve /Unstable solution </a:t>
            </a:r>
          </a:p>
        </p:txBody>
      </p:sp>
      <p:sp>
        <p:nvSpPr>
          <p:cNvPr id="7" name="Title 1">
            <a:extLst>
              <a:ext uri="{FF2B5EF4-FFF2-40B4-BE49-F238E27FC236}">
                <a16:creationId xmlns:a16="http://schemas.microsoft.com/office/drawing/2014/main" id="{DCEBD066-004F-4C2D-AEE5-0909DD711316}"/>
              </a:ext>
            </a:extLst>
          </p:cNvPr>
          <p:cNvSpPr txBox="1">
            <a:spLocks/>
          </p:cNvSpPr>
          <p:nvPr/>
        </p:nvSpPr>
        <p:spPr bwMode="gray">
          <a:xfrm>
            <a:off x="457200" y="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a:lstStyle>
          <a:p>
            <a:pPr>
              <a:defRPr/>
            </a:pPr>
            <a:r>
              <a:rPr lang="en-AU" sz="3600" b="1" dirty="0">
                <a:solidFill>
                  <a:schemeClr val="bg1"/>
                </a:solidFill>
                <a:ea typeface="+mn-ea"/>
                <a:cs typeface="Arial" pitchFamily="34" charset="0"/>
              </a:rPr>
              <a:t>Measuring solubility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E46918-0DD3-4A00-956D-537E7AD5EF47}"/>
              </a:ext>
            </a:extLst>
          </p:cNvPr>
          <p:cNvSpPr>
            <a:spLocks noGrp="1"/>
          </p:cNvSpPr>
          <p:nvPr>
            <p:ph type="title"/>
          </p:nvPr>
        </p:nvSpPr>
        <p:spPr>
          <a:xfrm>
            <a:off x="304800" y="76200"/>
            <a:ext cx="8229600" cy="685800"/>
          </a:xfrm>
        </p:spPr>
        <p:txBody>
          <a:bodyPr/>
          <a:lstStyle/>
          <a:p>
            <a:pPr eaLnBrk="1" hangingPunct="1">
              <a:defRPr/>
            </a:pPr>
            <a:r>
              <a:rPr lang="en-AU" sz="3200" b="1" kern="1200" dirty="0">
                <a:solidFill>
                  <a:schemeClr val="bg1"/>
                </a:solidFill>
              </a:rPr>
              <a:t>Solubility curves</a:t>
            </a:r>
          </a:p>
        </p:txBody>
      </p:sp>
      <p:pic>
        <p:nvPicPr>
          <p:cNvPr id="40963" name="Picture 3">
            <a:extLst>
              <a:ext uri="{FF2B5EF4-FFF2-40B4-BE49-F238E27FC236}">
                <a16:creationId xmlns:a16="http://schemas.microsoft.com/office/drawing/2014/main" id="{F678738D-B0CF-4529-8DA8-87DBE36018FA}"/>
              </a:ext>
            </a:extLst>
          </p:cNvPr>
          <p:cNvPicPr>
            <a:picLocks noChangeAspect="1"/>
          </p:cNvPicPr>
          <p:nvPr/>
        </p:nvPicPr>
        <p:blipFill>
          <a:blip r:embed="rId2">
            <a:extLst>
              <a:ext uri="{28A0092B-C50C-407E-A947-70E740481C1C}">
                <a14:useLocalDpi xmlns:a14="http://schemas.microsoft.com/office/drawing/2010/main" val="0"/>
              </a:ext>
            </a:extLst>
          </a:blip>
          <a:srcRect t="2679"/>
          <a:stretch>
            <a:fillRect/>
          </a:stretch>
        </p:blipFill>
        <p:spPr bwMode="auto">
          <a:xfrm>
            <a:off x="533400" y="866775"/>
            <a:ext cx="6553200" cy="573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49C44B3F-BC46-4AB9-B9D1-51A59878DBC6}"/>
              </a:ext>
            </a:extLst>
          </p:cNvPr>
          <p:cNvSpPr>
            <a:spLocks noGrp="1"/>
          </p:cNvSpPr>
          <p:nvPr>
            <p:ph type="title"/>
          </p:nvPr>
        </p:nvSpPr>
        <p:spPr>
          <a:xfrm>
            <a:off x="457200" y="152400"/>
            <a:ext cx="8229600" cy="685800"/>
          </a:xfrm>
        </p:spPr>
        <p:txBody>
          <a:bodyPr/>
          <a:lstStyle/>
          <a:p>
            <a:pPr eaLnBrk="1" hangingPunct="1"/>
            <a:r>
              <a:rPr lang="en-US" altLang="en-US" sz="3200" b="1">
                <a:solidFill>
                  <a:schemeClr val="bg1"/>
                </a:solidFill>
                <a:cs typeface="Arial" panose="020B0604020202020204" pitchFamily="34" charset="0"/>
              </a:rPr>
              <a:t>Concentration</a:t>
            </a:r>
          </a:p>
        </p:txBody>
      </p:sp>
      <p:sp>
        <p:nvSpPr>
          <p:cNvPr id="41987" name="Content Placeholder 1">
            <a:extLst>
              <a:ext uri="{FF2B5EF4-FFF2-40B4-BE49-F238E27FC236}">
                <a16:creationId xmlns:a16="http://schemas.microsoft.com/office/drawing/2014/main" id="{4577DE74-4B90-449A-A9E6-01E3202E7E89}"/>
              </a:ext>
            </a:extLst>
          </p:cNvPr>
          <p:cNvSpPr>
            <a:spLocks noGrp="1"/>
          </p:cNvSpPr>
          <p:nvPr>
            <p:ph idx="1"/>
          </p:nvPr>
        </p:nvSpPr>
        <p:spPr/>
        <p:txBody>
          <a:bodyPr/>
          <a:lstStyle/>
          <a:p>
            <a:r>
              <a:rPr lang="en-AU" altLang="en-US" sz="3200">
                <a:solidFill>
                  <a:schemeClr val="accent2"/>
                </a:solidFill>
              </a:rPr>
              <a:t>Measures the amount of solute present</a:t>
            </a:r>
          </a:p>
          <a:p>
            <a:endParaRPr lang="en-AU" altLang="en-US" sz="3200">
              <a:solidFill>
                <a:schemeClr val="accent2"/>
              </a:solidFill>
            </a:endParaRPr>
          </a:p>
          <a:p>
            <a:pPr algn="ctr"/>
            <a:r>
              <a:rPr lang="en-AU" altLang="en-US" sz="3200">
                <a:solidFill>
                  <a:schemeClr val="accent2"/>
                </a:solidFill>
              </a:rPr>
              <a:t>g/100g, </a:t>
            </a:r>
          </a:p>
          <a:p>
            <a:pPr algn="ctr"/>
            <a:endParaRPr lang="en-AU" altLang="en-US" sz="3200">
              <a:solidFill>
                <a:schemeClr val="accent2"/>
              </a:solidFill>
            </a:endParaRPr>
          </a:p>
          <a:p>
            <a:pPr algn="ctr"/>
            <a:r>
              <a:rPr lang="en-AU" altLang="en-US" sz="3200">
                <a:solidFill>
                  <a:schemeClr val="accent2"/>
                </a:solidFill>
              </a:rPr>
              <a:t>% v/v, % w/w, % v/w, </a:t>
            </a:r>
          </a:p>
          <a:p>
            <a:pPr algn="ctr"/>
            <a:endParaRPr lang="en-AU" altLang="en-US" sz="3200">
              <a:solidFill>
                <a:schemeClr val="accent2"/>
              </a:solidFill>
            </a:endParaRPr>
          </a:p>
          <a:p>
            <a:pPr algn="ctr"/>
            <a:r>
              <a:rPr lang="en-AU" altLang="en-US" sz="3200">
                <a:solidFill>
                  <a:schemeClr val="accent2"/>
                </a:solidFill>
              </a:rPr>
              <a:t>ppm (parts per million)</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069C0968-727F-47FA-9EDF-12E1DC31EB1E}"/>
              </a:ext>
            </a:extLst>
          </p:cNvPr>
          <p:cNvSpPr>
            <a:spLocks noGrp="1"/>
          </p:cNvSpPr>
          <p:nvPr>
            <p:ph type="title"/>
          </p:nvPr>
        </p:nvSpPr>
        <p:spPr>
          <a:xfrm>
            <a:off x="460375" y="38100"/>
            <a:ext cx="8229600" cy="685800"/>
          </a:xfrm>
        </p:spPr>
        <p:txBody>
          <a:bodyPr/>
          <a:lstStyle/>
          <a:p>
            <a:pPr eaLnBrk="1" hangingPunct="1">
              <a:defRPr/>
            </a:pPr>
            <a:r>
              <a:rPr lang="en-AU" altLang="en-US" sz="3200" b="1" kern="1200" dirty="0">
                <a:solidFill>
                  <a:schemeClr val="bg1"/>
                </a:solidFill>
              </a:rPr>
              <a:t>Solubility of gases</a:t>
            </a:r>
          </a:p>
        </p:txBody>
      </p:sp>
      <p:pic>
        <p:nvPicPr>
          <p:cNvPr id="44035" name="Picture 1">
            <a:extLst>
              <a:ext uri="{FF2B5EF4-FFF2-40B4-BE49-F238E27FC236}">
                <a16:creationId xmlns:a16="http://schemas.microsoft.com/office/drawing/2014/main" id="{FDFA1F70-C8BE-4206-A134-6C8A8B88E372}"/>
              </a:ext>
            </a:extLst>
          </p:cNvPr>
          <p:cNvPicPr>
            <a:picLocks noChangeAspect="1"/>
          </p:cNvPicPr>
          <p:nvPr/>
        </p:nvPicPr>
        <p:blipFill>
          <a:blip r:embed="rId2">
            <a:extLst>
              <a:ext uri="{28A0092B-C50C-407E-A947-70E740481C1C}">
                <a14:useLocalDpi xmlns:a14="http://schemas.microsoft.com/office/drawing/2010/main" val="0"/>
              </a:ext>
            </a:extLst>
          </a:blip>
          <a:srcRect r="20638" b="-900"/>
          <a:stretch>
            <a:fillRect/>
          </a:stretch>
        </p:blipFill>
        <p:spPr bwMode="auto">
          <a:xfrm>
            <a:off x="169863" y="1524000"/>
            <a:ext cx="8534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5">
            <a:extLst>
              <a:ext uri="{FF2B5EF4-FFF2-40B4-BE49-F238E27FC236}">
                <a16:creationId xmlns:a16="http://schemas.microsoft.com/office/drawing/2014/main" id="{9378C148-922F-41A6-998E-58023AEBE967}"/>
              </a:ext>
            </a:extLst>
          </p:cNvPr>
          <p:cNvPicPr>
            <a:picLocks noChangeAspect="1"/>
          </p:cNvPicPr>
          <p:nvPr/>
        </p:nvPicPr>
        <p:blipFill>
          <a:blip r:embed="rId2">
            <a:extLst>
              <a:ext uri="{28A0092B-C50C-407E-A947-70E740481C1C}">
                <a14:useLocalDpi xmlns:a14="http://schemas.microsoft.com/office/drawing/2010/main" val="0"/>
              </a:ext>
            </a:extLst>
          </a:blip>
          <a:srcRect l="80070" t="75676"/>
          <a:stretch>
            <a:fillRect/>
          </a:stretch>
        </p:blipFill>
        <p:spPr bwMode="auto">
          <a:xfrm>
            <a:off x="6521450" y="1219200"/>
            <a:ext cx="21431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B7AE4688-8AD3-42F7-8E59-68BFEBA4FC95}"/>
              </a:ext>
            </a:extLst>
          </p:cNvPr>
          <p:cNvSpPr>
            <a:spLocks noGrp="1"/>
          </p:cNvSpPr>
          <p:nvPr>
            <p:ph type="title"/>
          </p:nvPr>
        </p:nvSpPr>
        <p:spPr>
          <a:xfrm>
            <a:off x="533400" y="-31750"/>
            <a:ext cx="8382000" cy="990600"/>
          </a:xfrm>
        </p:spPr>
        <p:txBody>
          <a:bodyPr/>
          <a:lstStyle/>
          <a:p>
            <a:pPr eaLnBrk="1" hangingPunct="1">
              <a:defRPr/>
            </a:pPr>
            <a:r>
              <a:rPr lang="en-AU" altLang="en-US" sz="3600" kern="1200" dirty="0">
                <a:solidFill>
                  <a:schemeClr val="bg1"/>
                </a:solidFill>
                <a:ea typeface="+mn-ea"/>
                <a:cs typeface="Arial" pitchFamily="34" charset="0"/>
              </a:rPr>
              <a:t>Water and intermolecular forces </a:t>
            </a:r>
            <a:br>
              <a:rPr lang="en-AU" altLang="en-US" sz="3600" dirty="0"/>
            </a:br>
            <a:endParaRPr lang="en-US" altLang="en-US" sz="3600" dirty="0">
              <a:solidFill>
                <a:schemeClr val="bg1"/>
              </a:solidFill>
              <a:cs typeface="Arial" pitchFamily="34" charset="0"/>
            </a:endParaRPr>
          </a:p>
        </p:txBody>
      </p:sp>
      <p:sp>
        <p:nvSpPr>
          <p:cNvPr id="8195" name="Text Placeholder 3">
            <a:extLst>
              <a:ext uri="{FF2B5EF4-FFF2-40B4-BE49-F238E27FC236}">
                <a16:creationId xmlns:a16="http://schemas.microsoft.com/office/drawing/2014/main" id="{DA373FE5-52F6-4ED4-A94C-AA6863417502}"/>
              </a:ext>
            </a:extLst>
          </p:cNvPr>
          <p:cNvSpPr>
            <a:spLocks noGrp="1"/>
          </p:cNvSpPr>
          <p:nvPr>
            <p:ph type="body" sz="half" idx="2"/>
          </p:nvPr>
        </p:nvSpPr>
        <p:spPr>
          <a:xfrm>
            <a:off x="228600" y="1466850"/>
            <a:ext cx="8382000" cy="4691063"/>
          </a:xfrm>
        </p:spPr>
        <p:txBody>
          <a:bodyPr/>
          <a:lstStyle/>
          <a:p>
            <a:pPr algn="ctr" eaLnBrk="1" hangingPunct="1">
              <a:lnSpc>
                <a:spcPct val="100000"/>
              </a:lnSpc>
              <a:spcBef>
                <a:spcPts val="1200"/>
              </a:spcBef>
            </a:pPr>
            <a:r>
              <a:rPr lang="en-AU" altLang="en-US" sz="3200">
                <a:solidFill>
                  <a:schemeClr val="accent2"/>
                </a:solidFill>
              </a:rPr>
              <a:t>Intermolecular forces </a:t>
            </a:r>
          </a:p>
          <a:p>
            <a:pPr algn="ctr" eaLnBrk="1" hangingPunct="1">
              <a:lnSpc>
                <a:spcPct val="100000"/>
              </a:lnSpc>
              <a:spcBef>
                <a:spcPts val="1200"/>
              </a:spcBef>
            </a:pPr>
            <a:r>
              <a:rPr lang="en-AU" altLang="en-US" sz="3600" i="1">
                <a:solidFill>
                  <a:schemeClr val="accent1"/>
                </a:solidFill>
              </a:rPr>
              <a:t>much weaker than covalent bonds</a:t>
            </a:r>
          </a:p>
          <a:p>
            <a:pPr algn="ctr" eaLnBrk="1" hangingPunct="1">
              <a:lnSpc>
                <a:spcPct val="100000"/>
              </a:lnSpc>
              <a:spcBef>
                <a:spcPts val="1200"/>
              </a:spcBef>
            </a:pPr>
            <a:r>
              <a:rPr lang="en-AU" altLang="en-US" sz="3200">
                <a:solidFill>
                  <a:schemeClr val="accent2"/>
                </a:solidFill>
              </a:rPr>
              <a:t>The </a:t>
            </a:r>
            <a:r>
              <a:rPr lang="en-AU" altLang="en-US" sz="3200">
                <a:solidFill>
                  <a:schemeClr val="accent1"/>
                </a:solidFill>
              </a:rPr>
              <a:t>structure</a:t>
            </a:r>
            <a:r>
              <a:rPr lang="en-AU" altLang="en-US" sz="3200">
                <a:solidFill>
                  <a:schemeClr val="accent2"/>
                </a:solidFill>
              </a:rPr>
              <a:t> and composition of molecules determines which intermolecular forces are present.</a:t>
            </a:r>
            <a:endParaRPr lang="en-AU" altLang="en-US">
              <a:solidFill>
                <a:schemeClr val="accent2"/>
              </a:solidFill>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0D84-C6DC-46A9-B96E-0155AAF4C25A}"/>
              </a:ext>
            </a:extLst>
          </p:cNvPr>
          <p:cNvSpPr>
            <a:spLocks noGrp="1"/>
          </p:cNvSpPr>
          <p:nvPr>
            <p:ph type="title"/>
          </p:nvPr>
        </p:nvSpPr>
        <p:spPr>
          <a:xfrm>
            <a:off x="457200" y="76200"/>
            <a:ext cx="8229600" cy="685800"/>
          </a:xfrm>
        </p:spPr>
        <p:txBody>
          <a:bodyPr/>
          <a:lstStyle/>
          <a:p>
            <a:pPr>
              <a:defRPr/>
            </a:pPr>
            <a:r>
              <a:rPr lang="en-AU" sz="3600" b="1" kern="1200" dirty="0">
                <a:solidFill>
                  <a:schemeClr val="bg1"/>
                </a:solidFill>
                <a:ea typeface="+mn-ea"/>
                <a:cs typeface="Arial" pitchFamily="34" charset="0"/>
              </a:rPr>
              <a:t>Practical applications</a:t>
            </a:r>
          </a:p>
        </p:txBody>
      </p:sp>
      <p:sp>
        <p:nvSpPr>
          <p:cNvPr id="45059" name="Content Placeholder 2">
            <a:extLst>
              <a:ext uri="{FF2B5EF4-FFF2-40B4-BE49-F238E27FC236}">
                <a16:creationId xmlns:a16="http://schemas.microsoft.com/office/drawing/2014/main" id="{6ACDC713-97B8-4FE7-B1D6-09B5AA85BA93}"/>
              </a:ext>
            </a:extLst>
          </p:cNvPr>
          <p:cNvSpPr>
            <a:spLocks noGrp="1"/>
          </p:cNvSpPr>
          <p:nvPr>
            <p:ph idx="1"/>
          </p:nvPr>
        </p:nvSpPr>
        <p:spPr>
          <a:xfrm>
            <a:off x="381000" y="1905000"/>
            <a:ext cx="8229600" cy="4114800"/>
          </a:xfrm>
        </p:spPr>
        <p:txBody>
          <a:bodyPr/>
          <a:lstStyle/>
          <a:p>
            <a:pPr algn="ctr">
              <a:lnSpc>
                <a:spcPct val="100000"/>
              </a:lnSpc>
              <a:spcBef>
                <a:spcPts val="1200"/>
              </a:spcBef>
            </a:pPr>
            <a:r>
              <a:rPr lang="en-AU" altLang="en-US" sz="2800">
                <a:solidFill>
                  <a:schemeClr val="accent2"/>
                </a:solidFill>
              </a:rPr>
              <a:t>Surfactants</a:t>
            </a:r>
          </a:p>
          <a:p>
            <a:pPr algn="ctr">
              <a:lnSpc>
                <a:spcPct val="100000"/>
              </a:lnSpc>
              <a:spcBef>
                <a:spcPts val="1200"/>
              </a:spcBef>
            </a:pPr>
            <a:r>
              <a:rPr lang="en-AU" altLang="en-US" sz="2800">
                <a:solidFill>
                  <a:schemeClr val="accent2"/>
                </a:solidFill>
              </a:rPr>
              <a:t>Detergents</a:t>
            </a:r>
          </a:p>
          <a:p>
            <a:pPr algn="ctr">
              <a:lnSpc>
                <a:spcPct val="100000"/>
              </a:lnSpc>
              <a:spcBef>
                <a:spcPts val="1200"/>
              </a:spcBef>
            </a:pPr>
            <a:r>
              <a:rPr lang="en-AU" altLang="en-US" sz="2800">
                <a:solidFill>
                  <a:schemeClr val="accent2"/>
                </a:solidFill>
              </a:rPr>
              <a:t>Chromatography</a:t>
            </a:r>
          </a:p>
          <a:p>
            <a:pPr algn="ctr">
              <a:lnSpc>
                <a:spcPct val="100000"/>
              </a:lnSpc>
              <a:spcBef>
                <a:spcPts val="1200"/>
              </a:spcBef>
            </a:pPr>
            <a:r>
              <a:rPr lang="en-AU" altLang="en-US" sz="2800">
                <a:solidFill>
                  <a:schemeClr val="accent2"/>
                </a:solidFill>
              </a:rPr>
              <a:t>	Thin Layer Chromatography</a:t>
            </a:r>
          </a:p>
          <a:p>
            <a:pPr algn="ctr">
              <a:lnSpc>
                <a:spcPct val="100000"/>
              </a:lnSpc>
              <a:spcBef>
                <a:spcPts val="1200"/>
              </a:spcBef>
            </a:pPr>
            <a:r>
              <a:rPr lang="en-AU" altLang="en-US" sz="2800">
                <a:solidFill>
                  <a:schemeClr val="accent2"/>
                </a:solidFill>
              </a:rPr>
              <a:t>Gas Chromatography</a:t>
            </a:r>
          </a:p>
          <a:p>
            <a:pPr algn="ctr">
              <a:lnSpc>
                <a:spcPct val="100000"/>
              </a:lnSpc>
              <a:spcBef>
                <a:spcPts val="1200"/>
              </a:spcBef>
            </a:pPr>
            <a:r>
              <a:rPr lang="en-AU" altLang="en-US" sz="2800">
                <a:solidFill>
                  <a:schemeClr val="accent2"/>
                </a:solidFill>
              </a:rPr>
              <a:t>High Performance Liquid Chromatography</a:t>
            </a:r>
          </a:p>
        </p:txBody>
      </p:sp>
      <p:pic>
        <p:nvPicPr>
          <p:cNvPr id="45060" name="Picture 2">
            <a:extLst>
              <a:ext uri="{FF2B5EF4-FFF2-40B4-BE49-F238E27FC236}">
                <a16:creationId xmlns:a16="http://schemas.microsoft.com/office/drawing/2014/main" id="{1ED8FC17-8E23-434F-B421-528C65448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025525"/>
            <a:ext cx="1776413"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1" name="Picture 4">
            <a:extLst>
              <a:ext uri="{FF2B5EF4-FFF2-40B4-BE49-F238E27FC236}">
                <a16:creationId xmlns:a16="http://schemas.microsoft.com/office/drawing/2014/main" id="{89F6134C-8670-4BDD-80FE-810BD0341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90600"/>
            <a:ext cx="1771650" cy="2373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a16="http://schemas.microsoft.com/office/drawing/2014/main" id="{1B60B3B5-E279-4BC3-90C6-145E5191EF3F}"/>
              </a:ext>
            </a:extLst>
          </p:cNvPr>
          <p:cNvSpPr>
            <a:spLocks noGrp="1"/>
          </p:cNvSpPr>
          <p:nvPr>
            <p:ph idx="1"/>
          </p:nvPr>
        </p:nvSpPr>
        <p:spPr>
          <a:xfrm>
            <a:off x="457200" y="1676400"/>
            <a:ext cx="4114800" cy="4114800"/>
          </a:xfrm>
        </p:spPr>
        <p:txBody>
          <a:bodyPr/>
          <a:lstStyle/>
          <a:p>
            <a:pPr algn="ctr">
              <a:lnSpc>
                <a:spcPct val="100000"/>
              </a:lnSpc>
              <a:spcBef>
                <a:spcPts val="1200"/>
              </a:spcBef>
            </a:pPr>
            <a:r>
              <a:rPr lang="en-AU" altLang="en-US" sz="3600">
                <a:solidFill>
                  <a:schemeClr val="accent2"/>
                </a:solidFill>
              </a:rPr>
              <a:t>Like dissolves like.</a:t>
            </a:r>
          </a:p>
          <a:p>
            <a:pPr algn="ctr">
              <a:lnSpc>
                <a:spcPct val="100000"/>
              </a:lnSpc>
              <a:spcBef>
                <a:spcPts val="1200"/>
              </a:spcBef>
            </a:pPr>
            <a:r>
              <a:rPr lang="en-AU" altLang="en-US" sz="2800">
                <a:solidFill>
                  <a:schemeClr val="accent2"/>
                </a:solidFill>
              </a:rPr>
              <a:t>	</a:t>
            </a:r>
            <a:r>
              <a:rPr lang="en-AU" altLang="en-US" sz="3200">
                <a:solidFill>
                  <a:schemeClr val="accent2"/>
                </a:solidFill>
              </a:rPr>
              <a:t>Polar solvents dissolve polar substances.</a:t>
            </a:r>
          </a:p>
          <a:p>
            <a:pPr algn="ctr">
              <a:lnSpc>
                <a:spcPct val="100000"/>
              </a:lnSpc>
              <a:spcBef>
                <a:spcPts val="1200"/>
              </a:spcBef>
            </a:pPr>
            <a:r>
              <a:rPr lang="en-AU" altLang="en-US" sz="3200">
                <a:solidFill>
                  <a:schemeClr val="accent2"/>
                </a:solidFill>
              </a:rPr>
              <a:t>	Non-polar solvents dissolve non-polar solutes</a:t>
            </a:r>
          </a:p>
        </p:txBody>
      </p:sp>
      <p:pic>
        <p:nvPicPr>
          <p:cNvPr id="46083" name="Picture 2">
            <a:extLst>
              <a:ext uri="{FF2B5EF4-FFF2-40B4-BE49-F238E27FC236}">
                <a16:creationId xmlns:a16="http://schemas.microsoft.com/office/drawing/2014/main" id="{7EF0A0D8-35F5-497D-9F6E-F1CB1BA61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69"/>
          <a:stretch>
            <a:fillRect/>
          </a:stretch>
        </p:blipFill>
        <p:spPr bwMode="auto">
          <a:xfrm>
            <a:off x="4656138" y="1870075"/>
            <a:ext cx="4030662" cy="273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A697D80F-C1CC-4679-B2D6-F1B70B8B6A4C}"/>
              </a:ext>
            </a:extLst>
          </p:cNvPr>
          <p:cNvSpPr>
            <a:spLocks noGrp="1"/>
          </p:cNvSpPr>
          <p:nvPr>
            <p:ph type="title"/>
          </p:nvPr>
        </p:nvSpPr>
        <p:spPr/>
        <p:txBody>
          <a:bodyPr/>
          <a:lstStyle/>
          <a:p>
            <a:pPr eaLnBrk="1" hangingPunct="1"/>
            <a:r>
              <a:rPr lang="en-US" altLang="en-US" sz="2400" b="1">
                <a:solidFill>
                  <a:schemeClr val="bg1"/>
                </a:solidFill>
                <a:cs typeface="Arial" panose="020B0604020202020204" pitchFamily="34" charset="0"/>
              </a:rPr>
              <a:t>Surfactants </a:t>
            </a:r>
          </a:p>
        </p:txBody>
      </p:sp>
      <p:sp>
        <p:nvSpPr>
          <p:cNvPr id="47107" name="Content Placeholder 1">
            <a:extLst>
              <a:ext uri="{FF2B5EF4-FFF2-40B4-BE49-F238E27FC236}">
                <a16:creationId xmlns:a16="http://schemas.microsoft.com/office/drawing/2014/main" id="{22F89BA2-287E-4900-BDEE-E0BA8C16F48E}"/>
              </a:ext>
            </a:extLst>
          </p:cNvPr>
          <p:cNvSpPr>
            <a:spLocks noGrp="1"/>
          </p:cNvSpPr>
          <p:nvPr>
            <p:ph sz="half" idx="1"/>
          </p:nvPr>
        </p:nvSpPr>
        <p:spPr/>
        <p:txBody>
          <a:bodyPr/>
          <a:lstStyle/>
          <a:p>
            <a:pPr marL="0" indent="0" algn="ctr">
              <a:lnSpc>
                <a:spcPct val="100000"/>
              </a:lnSpc>
              <a:spcBef>
                <a:spcPts val="1200"/>
              </a:spcBef>
            </a:pPr>
            <a:r>
              <a:rPr lang="en-AU" altLang="en-US">
                <a:solidFill>
                  <a:schemeClr val="accent2"/>
                </a:solidFill>
              </a:rPr>
              <a:t>Surfactants such as detergents interrupt the surface tension of water.</a:t>
            </a:r>
          </a:p>
          <a:p>
            <a:pPr marL="0" indent="0" algn="ctr">
              <a:lnSpc>
                <a:spcPct val="100000"/>
              </a:lnSpc>
              <a:spcBef>
                <a:spcPts val="1200"/>
              </a:spcBef>
            </a:pPr>
            <a:endParaRPr lang="en-AU" altLang="en-US">
              <a:solidFill>
                <a:schemeClr val="accent2"/>
              </a:solidFill>
            </a:endParaRPr>
          </a:p>
        </p:txBody>
      </p:sp>
      <p:sp>
        <p:nvSpPr>
          <p:cNvPr id="47108" name="Title 1">
            <a:extLst>
              <a:ext uri="{FF2B5EF4-FFF2-40B4-BE49-F238E27FC236}">
                <a16:creationId xmlns:a16="http://schemas.microsoft.com/office/drawing/2014/main" id="{8C4DB873-7449-4A2A-880C-D17B64F9AD27}"/>
              </a:ext>
            </a:extLst>
          </p:cNvPr>
          <p:cNvSpPr txBox="1">
            <a:spLocks/>
          </p:cNvSpPr>
          <p:nvPr/>
        </p:nvSpPr>
        <p:spPr bwMode="gray">
          <a:xfrm>
            <a:off x="152400" y="22860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ts val="2200"/>
              </a:lnSpc>
              <a:spcBef>
                <a:spcPct val="50000"/>
              </a:spcBef>
              <a:defRPr>
                <a:solidFill>
                  <a:schemeClr val="tx1"/>
                </a:solidFill>
                <a:latin typeface="Arial" panose="020B0604020202020204" pitchFamily="34" charset="0"/>
              </a:defRPr>
            </a:lvl1pPr>
            <a:lvl2pPr marL="228600" indent="-227013">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449263" indent="-219075">
              <a:lnSpc>
                <a:spcPts val="1800"/>
              </a:lnSpc>
              <a:spcBef>
                <a:spcPct val="50000"/>
              </a:spcBef>
              <a:buClr>
                <a:schemeClr val="hlink"/>
              </a:buClr>
              <a:buChar char="–"/>
              <a:defRPr sz="1600">
                <a:solidFill>
                  <a:schemeClr val="tx1"/>
                </a:solidFill>
                <a:latin typeface="Arial" panose="020B0604020202020204" pitchFamily="34" charset="0"/>
              </a:defRPr>
            </a:lvl3pPr>
            <a:lvl4pPr marL="682625" indent="-231775">
              <a:lnSpc>
                <a:spcPts val="1800"/>
              </a:lnSpc>
              <a:spcBef>
                <a:spcPct val="50000"/>
              </a:spcBef>
              <a:buClr>
                <a:schemeClr val="hlink"/>
              </a:buClr>
              <a:buChar char="–"/>
              <a:defRPr sz="1600">
                <a:solidFill>
                  <a:schemeClr val="tx1"/>
                </a:solidFill>
                <a:latin typeface="Arial" panose="020B0604020202020204" pitchFamily="34" charset="0"/>
              </a:defRPr>
            </a:lvl4pPr>
            <a:lvl5pPr marL="915988" indent="-231775">
              <a:lnSpc>
                <a:spcPts val="1600"/>
              </a:lnSpc>
              <a:spcBef>
                <a:spcPct val="50000"/>
              </a:spcBef>
              <a:buClr>
                <a:schemeClr val="hlink"/>
              </a:buClr>
              <a:buChar char="–"/>
              <a:defRPr sz="1400">
                <a:solidFill>
                  <a:schemeClr val="tx1"/>
                </a:solidFill>
                <a:latin typeface="Arial" panose="020B0604020202020204" pitchFamily="34" charset="0"/>
              </a:defRPr>
            </a:lvl5pPr>
            <a:lvl6pPr marL="13731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18303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22875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27447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ts val="2400"/>
              </a:lnSpc>
              <a:spcBef>
                <a:spcPct val="0"/>
              </a:spcBef>
            </a:pPr>
            <a:r>
              <a:rPr lang="en-US" altLang="en-US" sz="3200" b="1">
                <a:solidFill>
                  <a:schemeClr val="bg1"/>
                </a:solidFill>
              </a:rPr>
              <a:t>Surfactant</a:t>
            </a:r>
          </a:p>
        </p:txBody>
      </p:sp>
      <p:pic>
        <p:nvPicPr>
          <p:cNvPr id="47109" name="Picture 1">
            <a:extLst>
              <a:ext uri="{FF2B5EF4-FFF2-40B4-BE49-F238E27FC236}">
                <a16:creationId xmlns:a16="http://schemas.microsoft.com/office/drawing/2014/main" id="{BF3FFE2A-9297-409C-8BA1-5262C57E89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48000"/>
            <a:ext cx="6510338"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CC11CB12-9CC3-418E-9E84-1C546F565B8D}"/>
              </a:ext>
            </a:extLst>
          </p:cNvPr>
          <p:cNvSpPr>
            <a:spLocks noGrp="1"/>
          </p:cNvSpPr>
          <p:nvPr>
            <p:ph type="title"/>
          </p:nvPr>
        </p:nvSpPr>
        <p:spPr/>
        <p:txBody>
          <a:bodyPr/>
          <a:lstStyle/>
          <a:p>
            <a:pPr eaLnBrk="1" hangingPunct="1"/>
            <a:r>
              <a:rPr lang="en-US" altLang="en-US" sz="2400" b="1">
                <a:solidFill>
                  <a:schemeClr val="bg1"/>
                </a:solidFill>
                <a:cs typeface="Arial" panose="020B0604020202020204" pitchFamily="34" charset="0"/>
              </a:rPr>
              <a:t>Surfactants </a:t>
            </a:r>
          </a:p>
        </p:txBody>
      </p:sp>
      <p:sp>
        <p:nvSpPr>
          <p:cNvPr id="49155" name="Content Placeholder 1">
            <a:extLst>
              <a:ext uri="{FF2B5EF4-FFF2-40B4-BE49-F238E27FC236}">
                <a16:creationId xmlns:a16="http://schemas.microsoft.com/office/drawing/2014/main" id="{6F91B55E-61A4-4AC8-8CE9-B4A4E44A065D}"/>
              </a:ext>
            </a:extLst>
          </p:cNvPr>
          <p:cNvSpPr>
            <a:spLocks noGrp="1"/>
          </p:cNvSpPr>
          <p:nvPr>
            <p:ph sz="half" idx="1"/>
          </p:nvPr>
        </p:nvSpPr>
        <p:spPr>
          <a:xfrm>
            <a:off x="-1588" y="5029200"/>
            <a:ext cx="8534401" cy="4343400"/>
          </a:xfrm>
        </p:spPr>
        <p:txBody>
          <a:bodyPr/>
          <a:lstStyle/>
          <a:p>
            <a:pPr marL="0" indent="0" algn="ctr">
              <a:lnSpc>
                <a:spcPct val="100000"/>
              </a:lnSpc>
              <a:spcBef>
                <a:spcPts val="1200"/>
              </a:spcBef>
            </a:pPr>
            <a:endParaRPr lang="en-AU" altLang="en-US">
              <a:solidFill>
                <a:schemeClr val="accent2"/>
              </a:solidFill>
            </a:endParaRPr>
          </a:p>
          <a:p>
            <a:pPr marL="0" indent="0" algn="ctr">
              <a:lnSpc>
                <a:spcPct val="100000"/>
              </a:lnSpc>
              <a:spcBef>
                <a:spcPts val="1200"/>
              </a:spcBef>
            </a:pPr>
            <a:r>
              <a:rPr lang="en-AU" altLang="en-US">
                <a:solidFill>
                  <a:schemeClr val="accent2"/>
                </a:solidFill>
              </a:rPr>
              <a:t>Surfactants have both polar and non-polar regions.</a:t>
            </a:r>
          </a:p>
        </p:txBody>
      </p:sp>
      <p:sp>
        <p:nvSpPr>
          <p:cNvPr id="49156" name="Title 1">
            <a:extLst>
              <a:ext uri="{FF2B5EF4-FFF2-40B4-BE49-F238E27FC236}">
                <a16:creationId xmlns:a16="http://schemas.microsoft.com/office/drawing/2014/main" id="{B8385CF7-29E4-48A5-B4BB-9186DADB1A3F}"/>
              </a:ext>
            </a:extLst>
          </p:cNvPr>
          <p:cNvSpPr txBox="1">
            <a:spLocks/>
          </p:cNvSpPr>
          <p:nvPr/>
        </p:nvSpPr>
        <p:spPr bwMode="gray">
          <a:xfrm>
            <a:off x="152400" y="2286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ts val="2200"/>
              </a:lnSpc>
              <a:spcBef>
                <a:spcPct val="50000"/>
              </a:spcBef>
              <a:defRPr>
                <a:solidFill>
                  <a:schemeClr val="tx1"/>
                </a:solidFill>
                <a:latin typeface="Arial" panose="020B0604020202020204" pitchFamily="34" charset="0"/>
              </a:defRPr>
            </a:lvl1pPr>
            <a:lvl2pPr marL="228600" indent="-227013">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449263" indent="-219075">
              <a:lnSpc>
                <a:spcPts val="1800"/>
              </a:lnSpc>
              <a:spcBef>
                <a:spcPct val="50000"/>
              </a:spcBef>
              <a:buClr>
                <a:schemeClr val="hlink"/>
              </a:buClr>
              <a:buChar char="–"/>
              <a:defRPr sz="1600">
                <a:solidFill>
                  <a:schemeClr val="tx1"/>
                </a:solidFill>
                <a:latin typeface="Arial" panose="020B0604020202020204" pitchFamily="34" charset="0"/>
              </a:defRPr>
            </a:lvl3pPr>
            <a:lvl4pPr marL="682625" indent="-231775">
              <a:lnSpc>
                <a:spcPts val="1800"/>
              </a:lnSpc>
              <a:spcBef>
                <a:spcPct val="50000"/>
              </a:spcBef>
              <a:buClr>
                <a:schemeClr val="hlink"/>
              </a:buClr>
              <a:buChar char="–"/>
              <a:defRPr sz="1600">
                <a:solidFill>
                  <a:schemeClr val="tx1"/>
                </a:solidFill>
                <a:latin typeface="Arial" panose="020B0604020202020204" pitchFamily="34" charset="0"/>
              </a:defRPr>
            </a:lvl4pPr>
            <a:lvl5pPr marL="915988" indent="-231775">
              <a:lnSpc>
                <a:spcPts val="1600"/>
              </a:lnSpc>
              <a:spcBef>
                <a:spcPct val="50000"/>
              </a:spcBef>
              <a:buClr>
                <a:schemeClr val="hlink"/>
              </a:buClr>
              <a:buChar char="–"/>
              <a:defRPr sz="1400">
                <a:solidFill>
                  <a:schemeClr val="tx1"/>
                </a:solidFill>
                <a:latin typeface="Arial" panose="020B0604020202020204" pitchFamily="34" charset="0"/>
              </a:defRPr>
            </a:lvl5pPr>
            <a:lvl6pPr marL="13731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18303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22875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27447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ts val="2400"/>
              </a:lnSpc>
              <a:spcBef>
                <a:spcPct val="0"/>
              </a:spcBef>
            </a:pPr>
            <a:r>
              <a:rPr lang="en-US" altLang="en-US" sz="3200" b="1">
                <a:solidFill>
                  <a:schemeClr val="bg1"/>
                </a:solidFill>
              </a:rPr>
              <a:t>Surfactant molecules detergents</a:t>
            </a:r>
          </a:p>
        </p:txBody>
      </p:sp>
      <p:pic>
        <p:nvPicPr>
          <p:cNvPr id="49157" name="Picture 1">
            <a:extLst>
              <a:ext uri="{FF2B5EF4-FFF2-40B4-BE49-F238E27FC236}">
                <a16:creationId xmlns:a16="http://schemas.microsoft.com/office/drawing/2014/main" id="{3542978C-D815-41CD-8CEB-C9ADF82A01CD}"/>
              </a:ext>
            </a:extLst>
          </p:cNvPr>
          <p:cNvPicPr>
            <a:picLocks noChangeAspect="1"/>
          </p:cNvPicPr>
          <p:nvPr/>
        </p:nvPicPr>
        <p:blipFill>
          <a:blip r:embed="rId3">
            <a:extLst>
              <a:ext uri="{28A0092B-C50C-407E-A947-70E740481C1C}">
                <a14:useLocalDpi xmlns:a14="http://schemas.microsoft.com/office/drawing/2010/main" val="0"/>
              </a:ext>
            </a:extLst>
          </a:blip>
          <a:srcRect l="3709" t="3687" r="2609" b="-1595"/>
          <a:stretch>
            <a:fillRect/>
          </a:stretch>
        </p:blipFill>
        <p:spPr bwMode="auto">
          <a:xfrm>
            <a:off x="417513" y="890588"/>
            <a:ext cx="825817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24586095-E51A-430B-963E-36D9B7664C71}"/>
              </a:ext>
            </a:extLst>
          </p:cNvPr>
          <p:cNvSpPr>
            <a:spLocks noGrp="1"/>
          </p:cNvSpPr>
          <p:nvPr>
            <p:ph sz="half" idx="1"/>
          </p:nvPr>
        </p:nvSpPr>
        <p:spPr>
          <a:xfrm>
            <a:off x="457200" y="1676400"/>
            <a:ext cx="7848600" cy="4114800"/>
          </a:xfrm>
        </p:spPr>
        <p:txBody>
          <a:bodyPr/>
          <a:lstStyle/>
          <a:p>
            <a:pPr marL="0" indent="0" algn="ctr">
              <a:lnSpc>
                <a:spcPct val="150000"/>
              </a:lnSpc>
              <a:spcBef>
                <a:spcPts val="1200"/>
              </a:spcBef>
            </a:pPr>
            <a:r>
              <a:rPr lang="en-AU" altLang="en-US" sz="3200">
                <a:solidFill>
                  <a:schemeClr val="accent2"/>
                </a:solidFill>
              </a:rPr>
              <a:t>Chromatography is the name of the group of techniques that separate substances based upon differential distribution between a stationary phase and a mobile phase.</a:t>
            </a:r>
          </a:p>
          <a:p>
            <a:pPr marL="0" indent="0"/>
            <a:endParaRPr lang="en-AU" altLang="en-US" sz="3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a16="http://schemas.microsoft.com/office/drawing/2014/main" id="{CFEAF2D6-560F-4B1A-BB7F-EB76433DEDFC}"/>
              </a:ext>
            </a:extLst>
          </p:cNvPr>
          <p:cNvSpPr>
            <a:spLocks noGrp="1"/>
          </p:cNvSpPr>
          <p:nvPr>
            <p:ph sz="half" idx="1"/>
          </p:nvPr>
        </p:nvSpPr>
        <p:spPr>
          <a:xfrm>
            <a:off x="381000" y="1295400"/>
            <a:ext cx="8229600" cy="4114800"/>
          </a:xfrm>
        </p:spPr>
        <p:txBody>
          <a:bodyPr/>
          <a:lstStyle/>
          <a:p>
            <a:pPr marL="0" indent="0" algn="ctr">
              <a:lnSpc>
                <a:spcPct val="100000"/>
              </a:lnSpc>
              <a:spcBef>
                <a:spcPts val="1200"/>
              </a:spcBef>
            </a:pPr>
            <a:r>
              <a:rPr lang="en-AU" altLang="en-US">
                <a:solidFill>
                  <a:schemeClr val="accent2"/>
                </a:solidFill>
              </a:rPr>
              <a:t> </a:t>
            </a:r>
            <a:r>
              <a:rPr lang="en-AU" altLang="en-US" sz="3200">
                <a:solidFill>
                  <a:schemeClr val="accent2"/>
                </a:solidFill>
              </a:rPr>
              <a:t>Different substances will adsorb onto a surface and desorb into a solvent at different rates. </a:t>
            </a:r>
          </a:p>
          <a:p>
            <a:pPr marL="0" indent="0" algn="ctr">
              <a:lnSpc>
                <a:spcPct val="100000"/>
              </a:lnSpc>
              <a:spcBef>
                <a:spcPts val="1200"/>
              </a:spcBef>
            </a:pPr>
            <a:endParaRPr lang="en-AU" altLang="en-US" sz="3200">
              <a:solidFill>
                <a:schemeClr val="accent2"/>
              </a:solidFill>
            </a:endParaRPr>
          </a:p>
          <a:p>
            <a:pPr marL="0" indent="0" algn="ctr">
              <a:lnSpc>
                <a:spcPct val="100000"/>
              </a:lnSpc>
              <a:spcBef>
                <a:spcPts val="1200"/>
              </a:spcBef>
            </a:pPr>
            <a:endParaRPr lang="en-AU" altLang="en-US" sz="3200">
              <a:solidFill>
                <a:schemeClr val="accent2"/>
              </a:solidFill>
            </a:endParaRPr>
          </a:p>
          <a:p>
            <a:pPr marL="0" indent="0" algn="ctr">
              <a:lnSpc>
                <a:spcPct val="100000"/>
              </a:lnSpc>
              <a:spcBef>
                <a:spcPts val="1200"/>
              </a:spcBef>
            </a:pPr>
            <a:r>
              <a:rPr lang="en-AU" altLang="en-US" sz="3200">
                <a:solidFill>
                  <a:schemeClr val="accent2"/>
                </a:solidFill>
              </a:rPr>
              <a:t>Separation is done by altering the solvent (mobile phase) and the surface (stationary phase) </a:t>
            </a:r>
          </a:p>
          <a:p>
            <a:pPr marL="0" indent="0" algn="ctr">
              <a:lnSpc>
                <a:spcPct val="100000"/>
              </a:lnSpc>
              <a:spcBef>
                <a:spcPts val="1200"/>
              </a:spcBef>
            </a:pPr>
            <a:endParaRPr lang="en-AU" altLang="en-US" sz="3200">
              <a:solidFill>
                <a:schemeClr val="accent2"/>
              </a:solidFill>
            </a:endParaRPr>
          </a:p>
          <a:p>
            <a:pPr marL="0" indent="0" algn="ctr">
              <a:lnSpc>
                <a:spcPct val="100000"/>
              </a:lnSpc>
              <a:spcBef>
                <a:spcPts val="1200"/>
              </a:spcBef>
            </a:pPr>
            <a:endParaRPr lang="en-AU" altLang="en-US" sz="3200">
              <a:solidFill>
                <a:schemeClr val="accen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a:extLst>
              <a:ext uri="{FF2B5EF4-FFF2-40B4-BE49-F238E27FC236}">
                <a16:creationId xmlns:a16="http://schemas.microsoft.com/office/drawing/2014/main" id="{450B9B06-2901-4AE7-96FE-993F8464EB0F}"/>
              </a:ext>
            </a:extLst>
          </p:cNvPr>
          <p:cNvSpPr>
            <a:spLocks noGrp="1"/>
          </p:cNvSpPr>
          <p:nvPr>
            <p:ph sz="half" idx="1"/>
          </p:nvPr>
        </p:nvSpPr>
        <p:spPr>
          <a:xfrm>
            <a:off x="152400" y="990600"/>
            <a:ext cx="8991600" cy="4114800"/>
          </a:xfrm>
        </p:spPr>
        <p:txBody>
          <a:bodyPr/>
          <a:lstStyle/>
          <a:p>
            <a:pPr marL="0" indent="0">
              <a:lnSpc>
                <a:spcPct val="100000"/>
              </a:lnSpc>
              <a:spcBef>
                <a:spcPts val="1200"/>
              </a:spcBef>
              <a:defRPr/>
            </a:pPr>
            <a:r>
              <a:rPr lang="en-AU" altLang="en-US" sz="3200" dirty="0">
                <a:solidFill>
                  <a:schemeClr val="accent2"/>
                </a:solidFill>
              </a:rPr>
              <a:t>This difference is due to:</a:t>
            </a:r>
          </a:p>
          <a:p>
            <a:pPr marL="457200" indent="-457200">
              <a:lnSpc>
                <a:spcPct val="100000"/>
              </a:lnSpc>
              <a:spcBef>
                <a:spcPts val="1200"/>
              </a:spcBef>
              <a:buFont typeface="Arial" panose="020B0604020202020204" pitchFamily="34" charset="0"/>
              <a:buChar char="•"/>
              <a:defRPr/>
            </a:pPr>
            <a:r>
              <a:rPr lang="en-AU" altLang="en-US" sz="3200" dirty="0">
                <a:solidFill>
                  <a:schemeClr val="accent2"/>
                </a:solidFill>
              </a:rPr>
              <a:t>the different types of polar groups</a:t>
            </a:r>
          </a:p>
          <a:p>
            <a:pPr marL="457200" indent="-457200">
              <a:lnSpc>
                <a:spcPct val="100000"/>
              </a:lnSpc>
              <a:spcBef>
                <a:spcPts val="1200"/>
              </a:spcBef>
              <a:buFont typeface="Arial" panose="020B0604020202020204" pitchFamily="34" charset="0"/>
              <a:buChar char="•"/>
              <a:defRPr/>
            </a:pPr>
            <a:r>
              <a:rPr lang="en-AU" altLang="en-US" sz="3200" dirty="0">
                <a:solidFill>
                  <a:schemeClr val="accent2"/>
                </a:solidFill>
              </a:rPr>
              <a:t>the amount of charged and polar chemical groups present</a:t>
            </a:r>
          </a:p>
          <a:p>
            <a:pPr marL="457200" indent="-457200">
              <a:lnSpc>
                <a:spcPct val="100000"/>
              </a:lnSpc>
              <a:spcBef>
                <a:spcPts val="1200"/>
              </a:spcBef>
              <a:buFont typeface="Arial" panose="020B0604020202020204" pitchFamily="34" charset="0"/>
              <a:buChar char="•"/>
              <a:defRPr/>
            </a:pPr>
            <a:r>
              <a:rPr lang="en-AU" altLang="en-US" sz="3200" dirty="0">
                <a:solidFill>
                  <a:schemeClr val="accent2"/>
                </a:solidFill>
              </a:rPr>
              <a:t>its molecular weight</a:t>
            </a:r>
          </a:p>
          <a:p>
            <a:pPr marL="457200" indent="-457200">
              <a:lnSpc>
                <a:spcPct val="100000"/>
              </a:lnSpc>
              <a:spcBef>
                <a:spcPts val="1200"/>
              </a:spcBef>
              <a:buFont typeface="Arial" panose="020B0604020202020204" pitchFamily="34" charset="0"/>
              <a:buChar char="•"/>
              <a:defRPr/>
            </a:pPr>
            <a:r>
              <a:rPr lang="en-AU" altLang="en-US" sz="3200" dirty="0">
                <a:solidFill>
                  <a:schemeClr val="accent2"/>
                </a:solidFill>
              </a:rPr>
              <a:t>its geometry</a:t>
            </a:r>
          </a:p>
          <a:p>
            <a:pPr marL="457200" indent="-457200">
              <a:lnSpc>
                <a:spcPct val="100000"/>
              </a:lnSpc>
              <a:spcBef>
                <a:spcPts val="1200"/>
              </a:spcBef>
              <a:buFont typeface="Arial" panose="020B0604020202020204" pitchFamily="34" charset="0"/>
              <a:buChar char="•"/>
              <a:defRPr/>
            </a:pPr>
            <a:r>
              <a:rPr lang="en-AU" altLang="en-US" sz="3200" dirty="0">
                <a:solidFill>
                  <a:schemeClr val="accent2"/>
                </a:solidFill>
              </a:rPr>
              <a:t>the positions and numbers of carbon–carbon double bonds</a:t>
            </a:r>
          </a:p>
          <a:p>
            <a:pPr marL="0" indent="0">
              <a:defRPr/>
            </a:pPr>
            <a:endParaRPr lang="en-AU"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Placeholder 5">
            <a:extLst>
              <a:ext uri="{FF2B5EF4-FFF2-40B4-BE49-F238E27FC236}">
                <a16:creationId xmlns:a16="http://schemas.microsoft.com/office/drawing/2014/main" id="{F939EA7E-CF6D-41A0-83D1-057C7D5AEA24}"/>
              </a:ext>
            </a:extLst>
          </p:cNvPr>
          <p:cNvSpPr>
            <a:spLocks noGrp="1"/>
          </p:cNvSpPr>
          <p:nvPr>
            <p:ph type="body" idx="1"/>
          </p:nvPr>
        </p:nvSpPr>
        <p:spPr>
          <a:xfrm>
            <a:off x="381000" y="76200"/>
            <a:ext cx="7010400" cy="639763"/>
          </a:xfrm>
        </p:spPr>
        <p:txBody>
          <a:bodyPr/>
          <a:lstStyle/>
          <a:p>
            <a:pPr>
              <a:defRPr/>
            </a:pPr>
            <a:r>
              <a:rPr lang="en-AU" altLang="en-US" sz="3200" kern="1200" dirty="0">
                <a:solidFill>
                  <a:schemeClr val="bg1"/>
                </a:solidFill>
                <a:latin typeface="+mj-lt"/>
                <a:ea typeface="+mj-ea"/>
                <a:cs typeface="+mj-cs"/>
              </a:rPr>
              <a:t>Thin-layer chromatography</a:t>
            </a:r>
          </a:p>
        </p:txBody>
      </p:sp>
      <p:sp>
        <p:nvSpPr>
          <p:cNvPr id="55299" name="Content Placeholder 8">
            <a:extLst>
              <a:ext uri="{FF2B5EF4-FFF2-40B4-BE49-F238E27FC236}">
                <a16:creationId xmlns:a16="http://schemas.microsoft.com/office/drawing/2014/main" id="{8438E14A-F863-4A8A-BFCA-5B6FDC0C32C5}"/>
              </a:ext>
            </a:extLst>
          </p:cNvPr>
          <p:cNvSpPr>
            <a:spLocks noGrp="1"/>
          </p:cNvSpPr>
          <p:nvPr>
            <p:ph sz="quarter" idx="4"/>
          </p:nvPr>
        </p:nvSpPr>
        <p:spPr>
          <a:xfrm>
            <a:off x="457200" y="1143000"/>
            <a:ext cx="8229600" cy="4678363"/>
          </a:xfrm>
        </p:spPr>
        <p:txBody>
          <a:bodyPr/>
          <a:lstStyle/>
          <a:p>
            <a:pPr marL="0" indent="0" algn="ctr">
              <a:lnSpc>
                <a:spcPct val="100000"/>
              </a:lnSpc>
              <a:spcBef>
                <a:spcPts val="1200"/>
              </a:spcBef>
            </a:pPr>
            <a:r>
              <a:rPr lang="en-AU" altLang="en-US" sz="3200">
                <a:solidFill>
                  <a:schemeClr val="accent2"/>
                </a:solidFill>
              </a:rPr>
              <a:t>The solvent (</a:t>
            </a:r>
            <a:r>
              <a:rPr lang="en-AU" altLang="en-US" sz="3200">
                <a:solidFill>
                  <a:schemeClr val="accent1"/>
                </a:solidFill>
              </a:rPr>
              <a:t>mobile phase</a:t>
            </a:r>
            <a:r>
              <a:rPr lang="en-AU" altLang="en-US" sz="3200">
                <a:solidFill>
                  <a:schemeClr val="accent2"/>
                </a:solidFill>
              </a:rPr>
              <a:t>) moves up the stationary phase, due to capillary action. </a:t>
            </a:r>
          </a:p>
          <a:p>
            <a:pPr marL="0" indent="0" algn="ctr">
              <a:lnSpc>
                <a:spcPct val="100000"/>
              </a:lnSpc>
              <a:spcBef>
                <a:spcPts val="1200"/>
              </a:spcBef>
            </a:pPr>
            <a:endParaRPr lang="en-AU" altLang="en-US" sz="3200">
              <a:solidFill>
                <a:schemeClr val="accent2"/>
              </a:solidFill>
            </a:endParaRPr>
          </a:p>
          <a:p>
            <a:pPr marL="0" indent="0" algn="ctr">
              <a:lnSpc>
                <a:spcPct val="100000"/>
              </a:lnSpc>
              <a:spcBef>
                <a:spcPts val="1200"/>
              </a:spcBef>
            </a:pPr>
            <a:r>
              <a:rPr lang="en-AU" altLang="en-US" sz="3200">
                <a:solidFill>
                  <a:schemeClr val="accent2"/>
                </a:solidFill>
              </a:rPr>
              <a:t>The particles most attracted to the </a:t>
            </a:r>
            <a:r>
              <a:rPr lang="en-AU" altLang="en-US" sz="3200">
                <a:solidFill>
                  <a:schemeClr val="accent1"/>
                </a:solidFill>
              </a:rPr>
              <a:t>stationary phase </a:t>
            </a:r>
            <a:r>
              <a:rPr lang="en-AU" altLang="en-US" sz="3200">
                <a:solidFill>
                  <a:schemeClr val="accent2"/>
                </a:solidFill>
              </a:rPr>
              <a:t>move the slowest. </a:t>
            </a:r>
          </a:p>
          <a:p>
            <a:pPr marL="0" indent="0" algn="ctr">
              <a:lnSpc>
                <a:spcPct val="100000"/>
              </a:lnSpc>
              <a:spcBef>
                <a:spcPts val="1200"/>
              </a:spcBef>
            </a:pPr>
            <a:endParaRPr lang="en-AU" altLang="en-US" sz="3200">
              <a:solidFill>
                <a:schemeClr val="accent2"/>
              </a:solidFill>
            </a:endParaRPr>
          </a:p>
          <a:p>
            <a:pPr marL="0" indent="0" algn="ctr">
              <a:lnSpc>
                <a:spcPct val="100000"/>
              </a:lnSpc>
              <a:spcBef>
                <a:spcPts val="1200"/>
              </a:spcBef>
            </a:pPr>
            <a:r>
              <a:rPr lang="en-AU" altLang="en-US" sz="3200">
                <a:solidFill>
                  <a:schemeClr val="accent2"/>
                </a:solidFill>
              </a:rPr>
              <a:t>The particles that are more strongly attracted to the solvent move the fastest.</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Placeholder 2">
            <a:extLst>
              <a:ext uri="{FF2B5EF4-FFF2-40B4-BE49-F238E27FC236}">
                <a16:creationId xmlns:a16="http://schemas.microsoft.com/office/drawing/2014/main" id="{E8BEFCC8-7229-4FE8-9896-FF8AD43B7F0A}"/>
              </a:ext>
            </a:extLst>
          </p:cNvPr>
          <p:cNvSpPr>
            <a:spLocks noGrp="1"/>
          </p:cNvSpPr>
          <p:nvPr>
            <p:ph type="body" idx="1"/>
          </p:nvPr>
        </p:nvSpPr>
        <p:spPr>
          <a:xfrm>
            <a:off x="381000" y="0"/>
            <a:ext cx="6248400" cy="639763"/>
          </a:xfrm>
        </p:spPr>
        <p:txBody>
          <a:bodyPr/>
          <a:lstStyle/>
          <a:p>
            <a:pPr>
              <a:defRPr/>
            </a:pPr>
            <a:r>
              <a:rPr lang="en-AU" altLang="en-US" sz="3200" kern="1200" dirty="0">
                <a:solidFill>
                  <a:schemeClr val="bg1"/>
                </a:solidFill>
                <a:latin typeface="+mj-lt"/>
                <a:ea typeface="+mj-ea"/>
                <a:cs typeface="+mj-cs"/>
              </a:rPr>
              <a:t>The retardation factor </a:t>
            </a:r>
            <a:r>
              <a:rPr lang="en-AU" altLang="en-US" sz="3200" kern="1200" dirty="0" err="1">
                <a:solidFill>
                  <a:schemeClr val="bg1"/>
                </a:solidFill>
                <a:latin typeface="+mj-lt"/>
                <a:ea typeface="+mj-ea"/>
                <a:cs typeface="+mj-cs"/>
              </a:rPr>
              <a:t>R</a:t>
            </a:r>
            <a:r>
              <a:rPr lang="en-AU" altLang="en-US" sz="3200" kern="1200" baseline="-25000" dirty="0" err="1">
                <a:solidFill>
                  <a:schemeClr val="bg1"/>
                </a:solidFill>
                <a:latin typeface="+mj-lt"/>
                <a:ea typeface="+mj-ea"/>
                <a:cs typeface="+mj-cs"/>
              </a:rPr>
              <a:t>f</a:t>
            </a:r>
            <a:endParaRPr lang="en-AU" altLang="en-US" sz="3200" kern="1200" baseline="-25000" dirty="0">
              <a:solidFill>
                <a:schemeClr val="bg1"/>
              </a:solidFill>
              <a:latin typeface="+mj-lt"/>
              <a:ea typeface="+mj-ea"/>
              <a:cs typeface="+mj-cs"/>
            </a:endParaRPr>
          </a:p>
        </p:txBody>
      </p:sp>
      <p:sp>
        <p:nvSpPr>
          <p:cNvPr id="41988" name="Content Placeholder 3">
            <a:extLst>
              <a:ext uri="{FF2B5EF4-FFF2-40B4-BE49-F238E27FC236}">
                <a16:creationId xmlns:a16="http://schemas.microsoft.com/office/drawing/2014/main" id="{87453BBD-DAB4-4E35-AAA8-BF77FF37F2BC}"/>
              </a:ext>
            </a:extLst>
          </p:cNvPr>
          <p:cNvSpPr>
            <a:spLocks noGrp="1"/>
          </p:cNvSpPr>
          <p:nvPr>
            <p:ph sz="half" idx="2"/>
          </p:nvPr>
        </p:nvSpPr>
        <p:spPr>
          <a:xfrm>
            <a:off x="457200" y="1219200"/>
            <a:ext cx="7772400" cy="3951288"/>
          </a:xfrm>
        </p:spPr>
        <p:txBody>
          <a:bodyPr/>
          <a:lstStyle/>
          <a:p>
            <a:pPr marL="0" indent="0" algn="ctr">
              <a:lnSpc>
                <a:spcPct val="100000"/>
              </a:lnSpc>
              <a:spcBef>
                <a:spcPts val="1200"/>
              </a:spcBef>
              <a:defRPr/>
            </a:pPr>
            <a:r>
              <a:rPr lang="en-AU" altLang="en-US" sz="3200" i="1" dirty="0">
                <a:solidFill>
                  <a:schemeClr val="accent2"/>
                </a:solidFill>
              </a:rPr>
              <a:t>Distance travelled by the sample from the origin divided by the distance the solvent has moved </a:t>
            </a:r>
          </a:p>
          <a:p>
            <a:pPr marL="0" indent="0" algn="ctr">
              <a:lnSpc>
                <a:spcPct val="100000"/>
              </a:lnSpc>
              <a:spcBef>
                <a:spcPts val="1200"/>
              </a:spcBef>
              <a:defRPr/>
            </a:pPr>
            <a:endParaRPr lang="en-AU" altLang="en-US" sz="3200" i="1" dirty="0">
              <a:solidFill>
                <a:schemeClr val="accent2"/>
              </a:solidFill>
            </a:endParaRPr>
          </a:p>
          <a:p>
            <a:pPr marL="0" indent="0" algn="ctr">
              <a:lnSpc>
                <a:spcPct val="100000"/>
              </a:lnSpc>
              <a:spcBef>
                <a:spcPts val="1200"/>
              </a:spcBef>
              <a:defRPr/>
            </a:pPr>
            <a:r>
              <a:rPr lang="en-AU" altLang="en-US" sz="3200" dirty="0">
                <a:solidFill>
                  <a:schemeClr val="accent2"/>
                </a:solidFill>
              </a:rPr>
              <a:t>Between 0 &amp; 1</a:t>
            </a:r>
          </a:p>
          <a:p>
            <a:pPr marL="0" indent="0" algn="ctr">
              <a:lnSpc>
                <a:spcPct val="100000"/>
              </a:lnSpc>
              <a:spcBef>
                <a:spcPts val="1200"/>
              </a:spcBef>
              <a:defRPr/>
            </a:pPr>
            <a:endParaRPr lang="en-AU" altLang="en-US" sz="3200" dirty="0">
              <a:solidFill>
                <a:schemeClr val="accent2"/>
              </a:solidFill>
            </a:endParaRPr>
          </a:p>
          <a:p>
            <a:pPr marL="0" indent="0" algn="ctr">
              <a:lnSpc>
                <a:spcPct val="100000"/>
              </a:lnSpc>
              <a:spcBef>
                <a:spcPts val="1200"/>
              </a:spcBef>
              <a:defRPr/>
            </a:pPr>
            <a:r>
              <a:rPr lang="en-AU" altLang="en-US" sz="3200" dirty="0">
                <a:solidFill>
                  <a:schemeClr val="accent2"/>
                </a:solidFill>
              </a:rPr>
              <a:t>Standards used to confirm identity of the sample as the </a:t>
            </a:r>
            <a:r>
              <a:rPr lang="en-AU" altLang="en-US" sz="3200" kern="1200" dirty="0" err="1">
                <a:solidFill>
                  <a:schemeClr val="accent1"/>
                </a:solidFill>
              </a:rPr>
              <a:t>R</a:t>
            </a:r>
            <a:r>
              <a:rPr lang="en-AU" altLang="en-US" sz="3200" kern="1200" baseline="-25000" dirty="0" err="1">
                <a:solidFill>
                  <a:schemeClr val="accent1"/>
                </a:solidFill>
              </a:rPr>
              <a:t>f</a:t>
            </a:r>
            <a:r>
              <a:rPr lang="en-AU" altLang="en-US" sz="3200" kern="1200" baseline="-25000" dirty="0">
                <a:solidFill>
                  <a:schemeClr val="accent1"/>
                </a:solidFill>
              </a:rPr>
              <a:t> </a:t>
            </a:r>
            <a:r>
              <a:rPr lang="en-AU" altLang="en-US" sz="3200" kern="1200" dirty="0">
                <a:solidFill>
                  <a:schemeClr val="accent1"/>
                </a:solidFill>
              </a:rPr>
              <a:t> </a:t>
            </a:r>
            <a:r>
              <a:rPr lang="en-AU" altLang="en-US" sz="3200" kern="1200" dirty="0">
                <a:solidFill>
                  <a:schemeClr val="accent2"/>
                </a:solidFill>
              </a:rPr>
              <a:t>is characteristic for a substance </a:t>
            </a:r>
          </a:p>
          <a:p>
            <a:pPr marL="0" indent="0" algn="ctr">
              <a:lnSpc>
                <a:spcPct val="100000"/>
              </a:lnSpc>
              <a:spcBef>
                <a:spcPts val="1200"/>
              </a:spcBef>
              <a:defRPr/>
            </a:pPr>
            <a:r>
              <a:rPr lang="en-AU" altLang="en-US" sz="2800" kern="1200" dirty="0">
                <a:solidFill>
                  <a:schemeClr val="accent2"/>
                </a:solidFill>
              </a:rPr>
              <a:t> </a:t>
            </a:r>
            <a:endParaRPr lang="en-AU" altLang="en-US" sz="2800" kern="1200" baseline="-25000" dirty="0">
              <a:solidFill>
                <a:schemeClr val="accent2"/>
              </a:solidFill>
            </a:endParaRPr>
          </a:p>
          <a:p>
            <a:pPr marL="0" indent="0" algn="ctr">
              <a:lnSpc>
                <a:spcPct val="100000"/>
              </a:lnSpc>
              <a:spcBef>
                <a:spcPts val="1200"/>
              </a:spcBef>
              <a:defRPr/>
            </a:pPr>
            <a:endParaRPr lang="en-AU" altLang="en-US" sz="2800" dirty="0">
              <a:solidFill>
                <a:schemeClr val="accen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Placeholder 2">
            <a:extLst>
              <a:ext uri="{FF2B5EF4-FFF2-40B4-BE49-F238E27FC236}">
                <a16:creationId xmlns:a16="http://schemas.microsoft.com/office/drawing/2014/main" id="{2FAE891A-0DDB-4C84-AA1E-AADEE65C5F2C}"/>
              </a:ext>
            </a:extLst>
          </p:cNvPr>
          <p:cNvSpPr>
            <a:spLocks noGrp="1"/>
          </p:cNvSpPr>
          <p:nvPr>
            <p:ph type="body" idx="1"/>
          </p:nvPr>
        </p:nvSpPr>
        <p:spPr/>
        <p:txBody>
          <a:bodyPr/>
          <a:lstStyle/>
          <a:p>
            <a:endParaRPr lang="en-AU" altLang="en-US"/>
          </a:p>
        </p:txBody>
      </p:sp>
      <p:sp>
        <p:nvSpPr>
          <p:cNvPr id="58371" name="Text Placeholder 4">
            <a:extLst>
              <a:ext uri="{FF2B5EF4-FFF2-40B4-BE49-F238E27FC236}">
                <a16:creationId xmlns:a16="http://schemas.microsoft.com/office/drawing/2014/main" id="{9D55ACCC-EDC1-4521-88DC-3D0F5A29033D}"/>
              </a:ext>
            </a:extLst>
          </p:cNvPr>
          <p:cNvSpPr>
            <a:spLocks noGrp="1"/>
          </p:cNvSpPr>
          <p:nvPr>
            <p:ph type="body" sz="quarter" idx="3"/>
          </p:nvPr>
        </p:nvSpPr>
        <p:spPr/>
        <p:txBody>
          <a:bodyPr/>
          <a:lstStyle/>
          <a:p>
            <a:endParaRPr lang="en-AU" altLang="en-US"/>
          </a:p>
        </p:txBody>
      </p:sp>
      <p:pic>
        <p:nvPicPr>
          <p:cNvPr id="58372" name="Picture 1">
            <a:extLst>
              <a:ext uri="{FF2B5EF4-FFF2-40B4-BE49-F238E27FC236}">
                <a16:creationId xmlns:a16="http://schemas.microsoft.com/office/drawing/2014/main" id="{06C2FE19-E076-49DB-8363-17B24EC405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 y="1143000"/>
            <a:ext cx="8953500"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13523D9B-37E1-4C52-B92C-CEDC9641A580}"/>
              </a:ext>
            </a:extLst>
          </p:cNvPr>
          <p:cNvSpPr>
            <a:spLocks noGrp="1"/>
          </p:cNvSpPr>
          <p:nvPr>
            <p:ph type="title"/>
          </p:nvPr>
        </p:nvSpPr>
        <p:spPr/>
        <p:txBody>
          <a:bodyPr/>
          <a:lstStyle/>
          <a:p>
            <a:pPr eaLnBrk="1" hangingPunct="1"/>
            <a:r>
              <a:rPr lang="en-US" altLang="en-US" sz="2400" b="1">
                <a:solidFill>
                  <a:schemeClr val="bg1"/>
                </a:solidFill>
                <a:cs typeface="Arial" panose="020B0604020202020204" pitchFamily="34" charset="0"/>
              </a:rPr>
              <a:t>Representing molecules</a:t>
            </a:r>
          </a:p>
        </p:txBody>
      </p:sp>
      <p:sp>
        <p:nvSpPr>
          <p:cNvPr id="10243" name="Content Placeholder 3">
            <a:extLst>
              <a:ext uri="{FF2B5EF4-FFF2-40B4-BE49-F238E27FC236}">
                <a16:creationId xmlns:a16="http://schemas.microsoft.com/office/drawing/2014/main" id="{87658512-6E40-4C33-AB57-F4B2BDD8331F}"/>
              </a:ext>
            </a:extLst>
          </p:cNvPr>
          <p:cNvSpPr>
            <a:spLocks noGrp="1"/>
          </p:cNvSpPr>
          <p:nvPr>
            <p:ph idx="1"/>
          </p:nvPr>
        </p:nvSpPr>
        <p:spPr>
          <a:xfrm>
            <a:off x="228600" y="1160463"/>
            <a:ext cx="8229600" cy="4572000"/>
          </a:xfrm>
        </p:spPr>
        <p:txBody>
          <a:bodyPr/>
          <a:lstStyle/>
          <a:p>
            <a:r>
              <a:rPr lang="en-AU" altLang="en-US" sz="2800">
                <a:solidFill>
                  <a:schemeClr val="accent2"/>
                </a:solidFill>
              </a:rPr>
              <a:t>The structure of molecules can be shown by:</a:t>
            </a:r>
            <a:endParaRPr lang="en-AU" altLang="en-US" sz="2800"/>
          </a:p>
        </p:txBody>
      </p:sp>
      <p:sp>
        <p:nvSpPr>
          <p:cNvPr id="10244" name="Title 1">
            <a:extLst>
              <a:ext uri="{FF2B5EF4-FFF2-40B4-BE49-F238E27FC236}">
                <a16:creationId xmlns:a16="http://schemas.microsoft.com/office/drawing/2014/main" id="{7FFDC879-F7B5-40AE-B955-6DEDE7248ED0}"/>
              </a:ext>
            </a:extLst>
          </p:cNvPr>
          <p:cNvSpPr txBox="1">
            <a:spLocks/>
          </p:cNvSpPr>
          <p:nvPr/>
        </p:nvSpPr>
        <p:spPr bwMode="gray">
          <a:xfrm>
            <a:off x="457200" y="152400"/>
            <a:ext cx="6629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ts val="2200"/>
              </a:lnSpc>
              <a:spcBef>
                <a:spcPct val="50000"/>
              </a:spcBef>
              <a:defRPr>
                <a:solidFill>
                  <a:schemeClr val="tx1"/>
                </a:solidFill>
                <a:latin typeface="Arial" panose="020B0604020202020204" pitchFamily="34" charset="0"/>
              </a:defRPr>
            </a:lvl1pPr>
            <a:lvl2pPr marL="228600" indent="-227013">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449263" indent="-219075">
              <a:lnSpc>
                <a:spcPts val="1800"/>
              </a:lnSpc>
              <a:spcBef>
                <a:spcPct val="50000"/>
              </a:spcBef>
              <a:buClr>
                <a:schemeClr val="hlink"/>
              </a:buClr>
              <a:buChar char="–"/>
              <a:defRPr sz="1600">
                <a:solidFill>
                  <a:schemeClr val="tx1"/>
                </a:solidFill>
                <a:latin typeface="Arial" panose="020B0604020202020204" pitchFamily="34" charset="0"/>
              </a:defRPr>
            </a:lvl3pPr>
            <a:lvl4pPr marL="682625" indent="-231775">
              <a:lnSpc>
                <a:spcPts val="1800"/>
              </a:lnSpc>
              <a:spcBef>
                <a:spcPct val="50000"/>
              </a:spcBef>
              <a:buClr>
                <a:schemeClr val="hlink"/>
              </a:buClr>
              <a:buChar char="–"/>
              <a:defRPr sz="1600">
                <a:solidFill>
                  <a:schemeClr val="tx1"/>
                </a:solidFill>
                <a:latin typeface="Arial" panose="020B0604020202020204" pitchFamily="34" charset="0"/>
              </a:defRPr>
            </a:lvl4pPr>
            <a:lvl5pPr marL="915988" indent="-231775">
              <a:lnSpc>
                <a:spcPts val="1600"/>
              </a:lnSpc>
              <a:spcBef>
                <a:spcPct val="50000"/>
              </a:spcBef>
              <a:buClr>
                <a:schemeClr val="hlink"/>
              </a:buClr>
              <a:buChar char="–"/>
              <a:defRPr sz="1400">
                <a:solidFill>
                  <a:schemeClr val="tx1"/>
                </a:solidFill>
                <a:latin typeface="Arial" panose="020B0604020202020204" pitchFamily="34" charset="0"/>
              </a:defRPr>
            </a:lvl5pPr>
            <a:lvl6pPr marL="13731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18303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22875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27447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a:lnSpc>
                <a:spcPts val="2400"/>
              </a:lnSpc>
              <a:spcBef>
                <a:spcPct val="0"/>
              </a:spcBef>
            </a:pPr>
            <a:r>
              <a:rPr lang="en-AU" altLang="en-US" sz="3600" b="1">
                <a:solidFill>
                  <a:schemeClr val="bg1"/>
                </a:solidFill>
              </a:rPr>
              <a:t>Shapes of molecules</a:t>
            </a:r>
          </a:p>
        </p:txBody>
      </p:sp>
      <p:pic>
        <p:nvPicPr>
          <p:cNvPr id="10245" name="Picture 1">
            <a:extLst>
              <a:ext uri="{FF2B5EF4-FFF2-40B4-BE49-F238E27FC236}">
                <a16:creationId xmlns:a16="http://schemas.microsoft.com/office/drawing/2014/main" id="{333115A2-A11D-4E6B-9D52-A7FF1458F5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60550"/>
            <a:ext cx="8139113"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C806E252-F810-4FEE-A04E-904C54C74D39}"/>
              </a:ext>
            </a:extLst>
          </p:cNvPr>
          <p:cNvSpPr>
            <a:spLocks noGrp="1"/>
          </p:cNvSpPr>
          <p:nvPr>
            <p:ph type="title"/>
          </p:nvPr>
        </p:nvSpPr>
        <p:spPr>
          <a:xfrm>
            <a:off x="381000" y="0"/>
            <a:ext cx="8229600" cy="914400"/>
          </a:xfrm>
        </p:spPr>
        <p:txBody>
          <a:bodyPr/>
          <a:lstStyle/>
          <a:p>
            <a:pPr>
              <a:defRPr/>
            </a:pPr>
            <a:r>
              <a:rPr lang="en-AU" altLang="en-US" sz="3200" b="1" kern="1200" dirty="0">
                <a:solidFill>
                  <a:schemeClr val="bg1"/>
                </a:solidFill>
              </a:rPr>
              <a:t>Gas chromatography</a:t>
            </a:r>
          </a:p>
        </p:txBody>
      </p:sp>
      <p:sp>
        <p:nvSpPr>
          <p:cNvPr id="59395" name="Content Placeholder 3">
            <a:extLst>
              <a:ext uri="{FF2B5EF4-FFF2-40B4-BE49-F238E27FC236}">
                <a16:creationId xmlns:a16="http://schemas.microsoft.com/office/drawing/2014/main" id="{346516EC-706B-4AE1-B097-8D649CD47DBA}"/>
              </a:ext>
            </a:extLst>
          </p:cNvPr>
          <p:cNvSpPr>
            <a:spLocks noGrp="1"/>
          </p:cNvSpPr>
          <p:nvPr>
            <p:ph sz="half" idx="2"/>
          </p:nvPr>
        </p:nvSpPr>
        <p:spPr>
          <a:xfrm>
            <a:off x="533400" y="990600"/>
            <a:ext cx="7696200" cy="3951288"/>
          </a:xfrm>
        </p:spPr>
        <p:txBody>
          <a:bodyPr/>
          <a:lstStyle/>
          <a:p>
            <a:pPr marL="0" indent="0" algn="ctr">
              <a:lnSpc>
                <a:spcPct val="100000"/>
              </a:lnSpc>
              <a:spcBef>
                <a:spcPts val="1200"/>
              </a:spcBef>
            </a:pPr>
            <a:r>
              <a:rPr lang="en-AU" altLang="en-US" sz="2800">
                <a:solidFill>
                  <a:schemeClr val="accent2"/>
                </a:solidFill>
              </a:rPr>
              <a:t>For small organic molecules that can withstand relatively high temperatures </a:t>
            </a:r>
          </a:p>
          <a:p>
            <a:pPr marL="0" indent="0" algn="ctr">
              <a:lnSpc>
                <a:spcPct val="100000"/>
              </a:lnSpc>
              <a:spcBef>
                <a:spcPts val="1200"/>
              </a:spcBef>
            </a:pPr>
            <a:endParaRPr lang="en-AU" altLang="en-US" sz="2800">
              <a:solidFill>
                <a:schemeClr val="accent2"/>
              </a:solidFill>
            </a:endParaRPr>
          </a:p>
          <a:p>
            <a:pPr marL="0" indent="0" algn="ctr">
              <a:lnSpc>
                <a:spcPct val="100000"/>
              </a:lnSpc>
              <a:spcBef>
                <a:spcPts val="1200"/>
              </a:spcBef>
            </a:pPr>
            <a:endParaRPr lang="en-AU" altLang="en-US" sz="2800">
              <a:solidFill>
                <a:schemeClr val="accent2"/>
              </a:solidFill>
            </a:endParaRPr>
          </a:p>
          <a:p>
            <a:pPr marL="0" indent="0" algn="ctr">
              <a:lnSpc>
                <a:spcPct val="100000"/>
              </a:lnSpc>
              <a:spcBef>
                <a:spcPts val="1200"/>
              </a:spcBef>
            </a:pPr>
            <a:endParaRPr lang="en-AU" altLang="en-US" sz="2800">
              <a:solidFill>
                <a:schemeClr val="accent2"/>
              </a:solidFill>
            </a:endParaRPr>
          </a:p>
          <a:p>
            <a:pPr marL="0" indent="0" algn="ctr">
              <a:lnSpc>
                <a:spcPct val="100000"/>
              </a:lnSpc>
              <a:spcBef>
                <a:spcPts val="1200"/>
              </a:spcBef>
            </a:pPr>
            <a:endParaRPr lang="en-AU" altLang="en-US" sz="2800">
              <a:solidFill>
                <a:schemeClr val="accent2"/>
              </a:solidFill>
            </a:endParaRPr>
          </a:p>
          <a:p>
            <a:pPr marL="0" indent="0" algn="ctr">
              <a:lnSpc>
                <a:spcPct val="100000"/>
              </a:lnSpc>
              <a:spcBef>
                <a:spcPts val="1200"/>
              </a:spcBef>
            </a:pPr>
            <a:endParaRPr lang="en-AU" altLang="en-US" sz="2800">
              <a:solidFill>
                <a:schemeClr val="accent2"/>
              </a:solidFill>
            </a:endParaRPr>
          </a:p>
          <a:p>
            <a:pPr marL="0" indent="0" algn="ctr">
              <a:lnSpc>
                <a:spcPct val="100000"/>
              </a:lnSpc>
              <a:spcBef>
                <a:spcPts val="1200"/>
              </a:spcBef>
            </a:pPr>
            <a:endParaRPr lang="en-AU" altLang="en-US" sz="2800">
              <a:solidFill>
                <a:schemeClr val="accent2"/>
              </a:solidFill>
            </a:endParaRPr>
          </a:p>
          <a:p>
            <a:pPr marL="0" indent="0" algn="ctr">
              <a:lnSpc>
                <a:spcPct val="100000"/>
              </a:lnSpc>
              <a:spcBef>
                <a:spcPts val="1200"/>
              </a:spcBef>
            </a:pPr>
            <a:r>
              <a:rPr lang="en-AU" altLang="en-US" sz="3200">
                <a:solidFill>
                  <a:schemeClr val="accent1"/>
                </a:solidFill>
              </a:rPr>
              <a:t>Rt, the retention time </a:t>
            </a:r>
            <a:r>
              <a:rPr lang="en-AU" altLang="en-US" sz="2800">
                <a:solidFill>
                  <a:schemeClr val="accent2"/>
                </a:solidFill>
              </a:rPr>
              <a:t>is characteristic for the substance</a:t>
            </a:r>
          </a:p>
        </p:txBody>
      </p:sp>
      <p:pic>
        <p:nvPicPr>
          <p:cNvPr id="59396" name="Picture 1">
            <a:extLst>
              <a:ext uri="{FF2B5EF4-FFF2-40B4-BE49-F238E27FC236}">
                <a16:creationId xmlns:a16="http://schemas.microsoft.com/office/drawing/2014/main" id="{E1E4E2E7-5B19-4490-83F1-AAD2FE891C9D}"/>
              </a:ext>
            </a:extLst>
          </p:cNvPr>
          <p:cNvPicPr>
            <a:picLocks noChangeAspect="1"/>
          </p:cNvPicPr>
          <p:nvPr/>
        </p:nvPicPr>
        <p:blipFill>
          <a:blip r:embed="rId2">
            <a:extLst>
              <a:ext uri="{28A0092B-C50C-407E-A947-70E740481C1C}">
                <a14:useLocalDpi xmlns:a14="http://schemas.microsoft.com/office/drawing/2010/main" val="0"/>
              </a:ext>
            </a:extLst>
          </a:blip>
          <a:srcRect b="1804"/>
          <a:stretch>
            <a:fillRect/>
          </a:stretch>
        </p:blipFill>
        <p:spPr bwMode="auto">
          <a:xfrm>
            <a:off x="1717675" y="1828800"/>
            <a:ext cx="55562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3">
            <a:extLst>
              <a:ext uri="{FF2B5EF4-FFF2-40B4-BE49-F238E27FC236}">
                <a16:creationId xmlns:a16="http://schemas.microsoft.com/office/drawing/2014/main" id="{BD61CDA8-4F64-4FD0-B186-D8EDE637EC22}"/>
              </a:ext>
            </a:extLst>
          </p:cNvPr>
          <p:cNvSpPr>
            <a:spLocks noGrp="1"/>
          </p:cNvSpPr>
          <p:nvPr>
            <p:ph sz="half" idx="2"/>
          </p:nvPr>
        </p:nvSpPr>
        <p:spPr>
          <a:xfrm>
            <a:off x="304800" y="1905000"/>
            <a:ext cx="4648200" cy="4103688"/>
          </a:xfrm>
        </p:spPr>
        <p:txBody>
          <a:bodyPr/>
          <a:lstStyle/>
          <a:p>
            <a:pPr marL="0" indent="0" algn="ctr">
              <a:lnSpc>
                <a:spcPct val="100000"/>
              </a:lnSpc>
              <a:spcBef>
                <a:spcPts val="1200"/>
              </a:spcBef>
            </a:pPr>
            <a:r>
              <a:rPr lang="en-AU" altLang="en-US" sz="3200">
                <a:solidFill>
                  <a:schemeClr val="accent1"/>
                </a:solidFill>
              </a:rPr>
              <a:t>Mobile phase  </a:t>
            </a:r>
            <a:r>
              <a:rPr lang="en-AU" altLang="en-US" sz="2800">
                <a:solidFill>
                  <a:schemeClr val="accent2"/>
                </a:solidFill>
              </a:rPr>
              <a:t>carrier gas</a:t>
            </a:r>
          </a:p>
          <a:p>
            <a:pPr marL="0" indent="0" algn="ctr">
              <a:lnSpc>
                <a:spcPct val="100000"/>
              </a:lnSpc>
              <a:spcBef>
                <a:spcPts val="1200"/>
              </a:spcBef>
            </a:pPr>
            <a:r>
              <a:rPr lang="en-AU" altLang="en-US" sz="3200">
                <a:solidFill>
                  <a:schemeClr val="accent1"/>
                </a:solidFill>
              </a:rPr>
              <a:t>Stationary phase </a:t>
            </a:r>
            <a:r>
              <a:rPr lang="en-AU" altLang="en-US" sz="2800">
                <a:solidFill>
                  <a:schemeClr val="accent2"/>
                </a:solidFill>
              </a:rPr>
              <a:t>column</a:t>
            </a:r>
          </a:p>
          <a:p>
            <a:pPr marL="0" indent="0" algn="ctr">
              <a:lnSpc>
                <a:spcPct val="100000"/>
              </a:lnSpc>
              <a:spcBef>
                <a:spcPts val="1200"/>
              </a:spcBef>
            </a:pPr>
            <a:endParaRPr lang="en-AU" altLang="en-US" sz="2800">
              <a:solidFill>
                <a:schemeClr val="accent2"/>
              </a:solidFill>
            </a:endParaRPr>
          </a:p>
          <a:p>
            <a:pPr marL="0" indent="0" algn="ctr">
              <a:lnSpc>
                <a:spcPct val="100000"/>
              </a:lnSpc>
              <a:spcBef>
                <a:spcPts val="1200"/>
              </a:spcBef>
            </a:pPr>
            <a:r>
              <a:rPr lang="en-AU" altLang="en-US" sz="2800">
                <a:solidFill>
                  <a:schemeClr val="accent2"/>
                </a:solidFill>
              </a:rPr>
              <a:t>Smaller solutes that absorb the least elute first.</a:t>
            </a:r>
          </a:p>
          <a:p>
            <a:pPr marL="0" indent="0" algn="ctr">
              <a:lnSpc>
                <a:spcPct val="100000"/>
              </a:lnSpc>
              <a:spcBef>
                <a:spcPts val="1200"/>
              </a:spcBef>
            </a:pPr>
            <a:endParaRPr lang="en-AU" altLang="en-US" sz="2800">
              <a:solidFill>
                <a:schemeClr val="accent2"/>
              </a:solidFill>
            </a:endParaRPr>
          </a:p>
          <a:p>
            <a:pPr marL="0" indent="0"/>
            <a:endParaRPr lang="en-AU" altLang="en-US"/>
          </a:p>
          <a:p>
            <a:pPr marL="0" indent="0"/>
            <a:endParaRPr lang="en-AU" altLang="en-US" sz="2800">
              <a:solidFill>
                <a:schemeClr val="accent2"/>
              </a:solidFill>
            </a:endParaRPr>
          </a:p>
        </p:txBody>
      </p:sp>
      <p:pic>
        <p:nvPicPr>
          <p:cNvPr id="60419" name="Picture 1">
            <a:extLst>
              <a:ext uri="{FF2B5EF4-FFF2-40B4-BE49-F238E27FC236}">
                <a16:creationId xmlns:a16="http://schemas.microsoft.com/office/drawing/2014/main" id="{A7016D81-7A15-4A61-8D9D-E768B5BF2833}"/>
              </a:ext>
            </a:extLst>
          </p:cNvPr>
          <p:cNvPicPr>
            <a:picLocks noChangeAspect="1"/>
          </p:cNvPicPr>
          <p:nvPr/>
        </p:nvPicPr>
        <p:blipFill>
          <a:blip r:embed="rId2">
            <a:extLst>
              <a:ext uri="{28A0092B-C50C-407E-A947-70E740481C1C}">
                <a14:useLocalDpi xmlns:a14="http://schemas.microsoft.com/office/drawing/2010/main" val="0"/>
              </a:ext>
            </a:extLst>
          </a:blip>
          <a:srcRect t="5051" r="7979" b="4050"/>
          <a:stretch>
            <a:fillRect/>
          </a:stretch>
        </p:blipFill>
        <p:spPr bwMode="auto">
          <a:xfrm>
            <a:off x="4930775" y="2362200"/>
            <a:ext cx="4114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a:extLst>
              <a:ext uri="{FF2B5EF4-FFF2-40B4-BE49-F238E27FC236}">
                <a16:creationId xmlns:a16="http://schemas.microsoft.com/office/drawing/2014/main" id="{E0E9F0A7-870C-450B-ACF7-30E0FE66A0C6}"/>
              </a:ext>
            </a:extLst>
          </p:cNvPr>
          <p:cNvPicPr>
            <a:picLocks noChangeAspect="1"/>
          </p:cNvPicPr>
          <p:nvPr/>
        </p:nvPicPr>
        <p:blipFill>
          <a:blip r:embed="rId2">
            <a:extLst>
              <a:ext uri="{28A0092B-C50C-407E-A947-70E740481C1C}">
                <a14:useLocalDpi xmlns:a14="http://schemas.microsoft.com/office/drawing/2010/main" val="0"/>
              </a:ext>
            </a:extLst>
          </a:blip>
          <a:srcRect l="6290" r="7458" b="5782"/>
          <a:stretch>
            <a:fillRect/>
          </a:stretch>
        </p:blipFill>
        <p:spPr bwMode="auto">
          <a:xfrm>
            <a:off x="990600" y="1447800"/>
            <a:ext cx="5054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B414D7A-6F96-4DCD-91D6-B34D3A2DB311}"/>
              </a:ext>
            </a:extLst>
          </p:cNvPr>
          <p:cNvSpPr>
            <a:spLocks noGrp="1"/>
          </p:cNvSpPr>
          <p:nvPr>
            <p:ph type="title"/>
          </p:nvPr>
        </p:nvSpPr>
        <p:spPr>
          <a:xfrm>
            <a:off x="152400" y="76200"/>
            <a:ext cx="8915400" cy="762000"/>
          </a:xfrm>
        </p:spPr>
        <p:txBody>
          <a:bodyPr/>
          <a:lstStyle/>
          <a:p>
            <a:pPr>
              <a:defRPr/>
            </a:pPr>
            <a:r>
              <a:rPr lang="en-AU" sz="3000" b="1" kern="1200" dirty="0">
                <a:solidFill>
                  <a:schemeClr val="bg1"/>
                </a:solidFill>
              </a:rPr>
              <a:t>High-performance liquid chromatography (HPLC)</a:t>
            </a:r>
            <a:endParaRPr lang="en-AU" altLang="en-US" sz="3000" b="1" kern="1200" dirty="0">
              <a:solidFill>
                <a:schemeClr val="bg1"/>
              </a:solidFill>
            </a:endParaRPr>
          </a:p>
        </p:txBody>
      </p:sp>
      <p:sp>
        <p:nvSpPr>
          <p:cNvPr id="61444" name="Content Placeholder 5">
            <a:extLst>
              <a:ext uri="{FF2B5EF4-FFF2-40B4-BE49-F238E27FC236}">
                <a16:creationId xmlns:a16="http://schemas.microsoft.com/office/drawing/2014/main" id="{2690201D-34DB-482C-8A28-95C7C35370EF}"/>
              </a:ext>
            </a:extLst>
          </p:cNvPr>
          <p:cNvSpPr>
            <a:spLocks noGrp="1"/>
          </p:cNvSpPr>
          <p:nvPr>
            <p:ph sz="quarter" idx="4"/>
          </p:nvPr>
        </p:nvSpPr>
        <p:spPr>
          <a:xfrm>
            <a:off x="76200" y="990600"/>
            <a:ext cx="8458200" cy="5943600"/>
          </a:xfrm>
        </p:spPr>
        <p:txBody>
          <a:bodyPr/>
          <a:lstStyle/>
          <a:p>
            <a:pPr marL="0" indent="0" algn="ctr">
              <a:lnSpc>
                <a:spcPct val="100000"/>
              </a:lnSpc>
              <a:spcBef>
                <a:spcPts val="1200"/>
              </a:spcBef>
            </a:pPr>
            <a:r>
              <a:rPr lang="en-AU" altLang="en-US" sz="2800">
                <a:solidFill>
                  <a:schemeClr val="accent2"/>
                </a:solidFill>
              </a:rPr>
              <a:t>Used for larger organic or heat unstable molecules.  </a:t>
            </a:r>
          </a:p>
          <a:p>
            <a:pPr marL="0" indent="0" algn="ctr">
              <a:lnSpc>
                <a:spcPct val="100000"/>
              </a:lnSpc>
              <a:spcBef>
                <a:spcPts val="1200"/>
              </a:spcBef>
            </a:pPr>
            <a:endParaRPr lang="en-AU" altLang="en-US" sz="2800">
              <a:solidFill>
                <a:schemeClr val="accent2"/>
              </a:solidFill>
            </a:endParaRPr>
          </a:p>
          <a:p>
            <a:pPr marL="0" indent="0">
              <a:lnSpc>
                <a:spcPct val="100000"/>
              </a:lnSpc>
              <a:spcBef>
                <a:spcPts val="1200"/>
              </a:spcBef>
            </a:pPr>
            <a:endParaRPr lang="en-AU" altLang="en-US" sz="2800">
              <a:solidFill>
                <a:schemeClr val="accent2"/>
              </a:solidFill>
            </a:endParaRPr>
          </a:p>
          <a:p>
            <a:pPr marL="0" indent="0">
              <a:lnSpc>
                <a:spcPct val="100000"/>
              </a:lnSpc>
              <a:spcBef>
                <a:spcPts val="1200"/>
              </a:spcBef>
            </a:pPr>
            <a:endParaRPr lang="en-AU" altLang="en-US" sz="2800">
              <a:solidFill>
                <a:schemeClr val="accent2"/>
              </a:solidFill>
            </a:endParaRPr>
          </a:p>
          <a:p>
            <a:pPr marL="0" indent="0">
              <a:lnSpc>
                <a:spcPct val="100000"/>
              </a:lnSpc>
              <a:spcBef>
                <a:spcPts val="1200"/>
              </a:spcBef>
            </a:pPr>
            <a:endParaRPr lang="en-AU" altLang="en-US" sz="2800">
              <a:solidFill>
                <a:schemeClr val="accent2"/>
              </a:solidFill>
            </a:endParaRPr>
          </a:p>
          <a:p>
            <a:pPr marL="0" indent="0">
              <a:lnSpc>
                <a:spcPct val="100000"/>
              </a:lnSpc>
              <a:spcBef>
                <a:spcPts val="1200"/>
              </a:spcBef>
            </a:pPr>
            <a:endParaRPr lang="en-AU" altLang="en-US" sz="2800">
              <a:solidFill>
                <a:schemeClr val="accent2"/>
              </a:solidFill>
            </a:endParaRPr>
          </a:p>
          <a:p>
            <a:pPr marL="0" indent="0">
              <a:lnSpc>
                <a:spcPct val="100000"/>
              </a:lnSpc>
              <a:spcBef>
                <a:spcPts val="1200"/>
              </a:spcBef>
            </a:pPr>
            <a:r>
              <a:rPr lang="en-AU" altLang="en-US">
                <a:solidFill>
                  <a:schemeClr val="accent2"/>
                </a:solidFill>
              </a:rPr>
              <a:t>The stationary column is shorter than in the gas chromatograph. </a:t>
            </a:r>
          </a:p>
          <a:p>
            <a:pPr marL="0" indent="0">
              <a:lnSpc>
                <a:spcPct val="100000"/>
              </a:lnSpc>
              <a:spcBef>
                <a:spcPts val="1200"/>
              </a:spcBef>
            </a:pPr>
            <a:r>
              <a:rPr lang="en-AU" altLang="en-US">
                <a:solidFill>
                  <a:schemeClr val="accent2"/>
                </a:solidFill>
              </a:rPr>
              <a:t>The mobile phase is a liquid not gas.</a:t>
            </a:r>
          </a:p>
          <a:p>
            <a:pPr marL="0" indent="0">
              <a:lnSpc>
                <a:spcPct val="100000"/>
              </a:lnSpc>
              <a:spcBef>
                <a:spcPts val="1200"/>
              </a:spcBef>
            </a:pPr>
            <a:r>
              <a:rPr lang="en-AU" altLang="en-US">
                <a:solidFill>
                  <a:schemeClr val="accent2"/>
                </a:solidFill>
              </a:rPr>
              <a:t>A pump is used because pressure is required to move the liquid through the column.</a:t>
            </a:r>
            <a:r>
              <a:rPr lang="en-AU" altLang="en-US" sz="2000"/>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3">
            <a:extLst>
              <a:ext uri="{FF2B5EF4-FFF2-40B4-BE49-F238E27FC236}">
                <a16:creationId xmlns:a16="http://schemas.microsoft.com/office/drawing/2014/main" id="{C5990120-C8A1-4060-9917-BA70EF14EFED}"/>
              </a:ext>
            </a:extLst>
          </p:cNvPr>
          <p:cNvSpPr>
            <a:spLocks noGrp="1"/>
          </p:cNvSpPr>
          <p:nvPr>
            <p:ph sz="half" idx="2"/>
          </p:nvPr>
        </p:nvSpPr>
        <p:spPr>
          <a:xfrm>
            <a:off x="533400" y="2906713"/>
            <a:ext cx="4040188" cy="3951287"/>
          </a:xfrm>
        </p:spPr>
        <p:txBody>
          <a:bodyPr/>
          <a:lstStyle/>
          <a:p>
            <a:pPr marL="0" indent="0" algn="ctr">
              <a:lnSpc>
                <a:spcPct val="100000"/>
              </a:lnSpc>
              <a:spcBef>
                <a:spcPts val="1200"/>
              </a:spcBef>
            </a:pPr>
            <a:r>
              <a:rPr lang="en-AU" altLang="en-US">
                <a:solidFill>
                  <a:schemeClr val="accent2"/>
                </a:solidFill>
              </a:rPr>
              <a:t>Use Rt values to identify compounds, </a:t>
            </a:r>
          </a:p>
          <a:p>
            <a:pPr marL="0" indent="0" algn="ctr">
              <a:lnSpc>
                <a:spcPct val="100000"/>
              </a:lnSpc>
              <a:spcBef>
                <a:spcPts val="1200"/>
              </a:spcBef>
            </a:pPr>
            <a:r>
              <a:rPr lang="en-AU" altLang="en-US">
                <a:solidFill>
                  <a:schemeClr val="accent2"/>
                </a:solidFill>
              </a:rPr>
              <a:t>standards are run to confirm the identity (same Rt) </a:t>
            </a:r>
          </a:p>
        </p:txBody>
      </p:sp>
      <p:sp>
        <p:nvSpPr>
          <p:cNvPr id="6" name="Content Placeholder 5">
            <a:extLst>
              <a:ext uri="{FF2B5EF4-FFF2-40B4-BE49-F238E27FC236}">
                <a16:creationId xmlns:a16="http://schemas.microsoft.com/office/drawing/2014/main" id="{204A4775-F86F-4754-8EA3-C3328C7C09B4}"/>
              </a:ext>
            </a:extLst>
          </p:cNvPr>
          <p:cNvSpPr>
            <a:spLocks noGrp="1"/>
          </p:cNvSpPr>
          <p:nvPr>
            <p:ph sz="quarter" idx="4"/>
          </p:nvPr>
        </p:nvSpPr>
        <p:spPr/>
        <p:txBody>
          <a:bodyPr/>
          <a:lstStyle/>
          <a:p>
            <a:pPr marL="0" indent="0" algn="ctr">
              <a:lnSpc>
                <a:spcPct val="100000"/>
              </a:lnSpc>
              <a:spcBef>
                <a:spcPts val="1200"/>
              </a:spcBef>
              <a:defRPr/>
            </a:pPr>
            <a:r>
              <a:rPr lang="en-AU" altLang="en-US" sz="2800" b="1" kern="1200" dirty="0">
                <a:solidFill>
                  <a:schemeClr val="accent1"/>
                </a:solidFill>
                <a:latin typeface="+mj-lt"/>
                <a:ea typeface="+mj-ea"/>
                <a:cs typeface="+mj-cs"/>
              </a:rPr>
              <a:t>Quantitative analysis</a:t>
            </a:r>
          </a:p>
          <a:p>
            <a:pPr marL="0" indent="0" algn="ctr">
              <a:lnSpc>
                <a:spcPct val="100000"/>
              </a:lnSpc>
              <a:spcBef>
                <a:spcPts val="1200"/>
              </a:spcBef>
              <a:defRPr/>
            </a:pPr>
            <a:r>
              <a:rPr lang="en-AU" altLang="en-US" dirty="0">
                <a:solidFill>
                  <a:schemeClr val="accent2"/>
                </a:solidFill>
              </a:rPr>
              <a:t>The amount under the peak  indicate the amount of solute present.</a:t>
            </a:r>
          </a:p>
          <a:p>
            <a:pPr marL="0" indent="0" algn="ctr">
              <a:lnSpc>
                <a:spcPct val="100000"/>
              </a:lnSpc>
              <a:spcBef>
                <a:spcPts val="1200"/>
              </a:spcBef>
              <a:defRPr/>
            </a:pPr>
            <a:r>
              <a:rPr lang="en-AU" altLang="en-US" dirty="0">
                <a:solidFill>
                  <a:schemeClr val="accent2"/>
                </a:solidFill>
              </a:rPr>
              <a:t>A series of standards can be run to produce a calibration curve. </a:t>
            </a:r>
          </a:p>
          <a:p>
            <a:pPr marL="0" indent="0" algn="ctr">
              <a:lnSpc>
                <a:spcPct val="100000"/>
              </a:lnSpc>
              <a:spcBef>
                <a:spcPts val="1200"/>
              </a:spcBef>
              <a:defRPr/>
            </a:pPr>
            <a:r>
              <a:rPr lang="en-AU" altLang="en-US" dirty="0">
                <a:solidFill>
                  <a:schemeClr val="accent2"/>
                </a:solidFill>
              </a:rPr>
              <a:t>The amount of the unknown can be read off the graph.</a:t>
            </a:r>
          </a:p>
          <a:p>
            <a:pPr marL="0" indent="0" algn="ctr">
              <a:lnSpc>
                <a:spcPct val="100000"/>
              </a:lnSpc>
              <a:spcBef>
                <a:spcPts val="1200"/>
              </a:spcBef>
              <a:defRPr/>
            </a:pPr>
            <a:endParaRPr lang="en-AU" altLang="en-US" dirty="0">
              <a:solidFill>
                <a:schemeClr val="accent2"/>
              </a:solidFill>
            </a:endParaRPr>
          </a:p>
          <a:p>
            <a:pPr>
              <a:defRPr/>
            </a:pPr>
            <a:endParaRPr lang="en-AU" dirty="0"/>
          </a:p>
        </p:txBody>
      </p:sp>
      <p:sp>
        <p:nvSpPr>
          <p:cNvPr id="8" name="TextBox 7">
            <a:extLst>
              <a:ext uri="{FF2B5EF4-FFF2-40B4-BE49-F238E27FC236}">
                <a16:creationId xmlns:a16="http://schemas.microsoft.com/office/drawing/2014/main" id="{BF2AD2DB-1584-4A5E-88D1-980D397FB5EA}"/>
              </a:ext>
            </a:extLst>
          </p:cNvPr>
          <p:cNvSpPr txBox="1"/>
          <p:nvPr/>
        </p:nvSpPr>
        <p:spPr>
          <a:xfrm>
            <a:off x="2514600" y="1066800"/>
            <a:ext cx="3657600" cy="554038"/>
          </a:xfrm>
          <a:prstGeom prst="rect">
            <a:avLst/>
          </a:prstGeom>
          <a:noFill/>
        </p:spPr>
        <p:txBody>
          <a:bodyPr>
            <a:spAutoFit/>
          </a:bodyPr>
          <a:lstStyle/>
          <a:p>
            <a:pPr eaLnBrk="1" hangingPunct="1">
              <a:defRPr/>
            </a:pPr>
            <a:r>
              <a:rPr lang="en-AU" sz="3000" b="1" dirty="0">
                <a:solidFill>
                  <a:schemeClr val="accent1"/>
                </a:solidFill>
                <a:latin typeface="+mj-lt"/>
                <a:ea typeface="+mj-ea"/>
                <a:cs typeface="+mj-cs"/>
              </a:rPr>
              <a:t>Both GC and HPLC </a:t>
            </a:r>
          </a:p>
        </p:txBody>
      </p:sp>
      <p:sp>
        <p:nvSpPr>
          <p:cNvPr id="9" name="Rectangle 8">
            <a:extLst>
              <a:ext uri="{FF2B5EF4-FFF2-40B4-BE49-F238E27FC236}">
                <a16:creationId xmlns:a16="http://schemas.microsoft.com/office/drawing/2014/main" id="{4D635982-732B-4D53-B310-A64DE16CB870}"/>
              </a:ext>
            </a:extLst>
          </p:cNvPr>
          <p:cNvSpPr/>
          <p:nvPr/>
        </p:nvSpPr>
        <p:spPr bwMode="auto">
          <a:xfrm>
            <a:off x="533400" y="2209800"/>
            <a:ext cx="3962400" cy="3733800"/>
          </a:xfrm>
          <a:prstGeom prst="rect">
            <a:avLst/>
          </a:prstGeom>
          <a:noFill/>
          <a:ln w="19050" cap="flat" cmpd="sng" algn="ctr">
            <a:solidFill>
              <a:schemeClr val="accent2">
                <a:lumMod val="60000"/>
                <a:lumOff val="40000"/>
              </a:schemeClr>
            </a:solidFill>
            <a:prstDash val="solid"/>
            <a:round/>
            <a:headEnd type="none" w="med" len="med"/>
            <a:tailEnd type="none" w="med" len="med"/>
          </a:ln>
          <a:effectLst/>
        </p:spPr>
        <p:txBody>
          <a:bodyPr/>
          <a:lstStyle/>
          <a:p>
            <a:pPr algn="ctr">
              <a:defRPr/>
            </a:pPr>
            <a:endParaRPr lang="en-AU">
              <a:latin typeface="Arial" charset="0"/>
              <a:cs typeface="Arial" charset="0"/>
            </a:endParaRPr>
          </a:p>
        </p:txBody>
      </p:sp>
      <p:sp>
        <p:nvSpPr>
          <p:cNvPr id="10" name="Rectangle 9">
            <a:extLst>
              <a:ext uri="{FF2B5EF4-FFF2-40B4-BE49-F238E27FC236}">
                <a16:creationId xmlns:a16="http://schemas.microsoft.com/office/drawing/2014/main" id="{8B6FF4D1-B414-452E-AFF4-15ACD7F24742}"/>
              </a:ext>
            </a:extLst>
          </p:cNvPr>
          <p:cNvSpPr/>
          <p:nvPr/>
        </p:nvSpPr>
        <p:spPr bwMode="auto">
          <a:xfrm>
            <a:off x="4648200" y="2209800"/>
            <a:ext cx="4114800" cy="3810000"/>
          </a:xfrm>
          <a:prstGeom prst="rect">
            <a:avLst/>
          </a:prstGeom>
          <a:noFill/>
          <a:ln w="19050" cap="flat" cmpd="sng" algn="ctr">
            <a:solidFill>
              <a:schemeClr val="accent2">
                <a:lumMod val="60000"/>
                <a:lumOff val="40000"/>
              </a:schemeClr>
            </a:solidFill>
            <a:prstDash val="solid"/>
            <a:round/>
            <a:headEnd type="none" w="med" len="med"/>
            <a:tailEnd type="none" w="med" len="med"/>
          </a:ln>
          <a:effectLst/>
        </p:spPr>
        <p:txBody>
          <a:bodyPr/>
          <a:lstStyle/>
          <a:p>
            <a:pPr algn="ctr">
              <a:defRPr/>
            </a:pPr>
            <a:endParaRPr lang="en-AU">
              <a:latin typeface="Arial" charset="0"/>
              <a:cs typeface="Arial"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a:extLst>
              <a:ext uri="{FF2B5EF4-FFF2-40B4-BE49-F238E27FC236}">
                <a16:creationId xmlns:a16="http://schemas.microsoft.com/office/drawing/2014/main" id="{FFB5FBCC-961E-4218-81EB-6E2C9B5F56D8}"/>
              </a:ext>
            </a:extLst>
          </p:cNvPr>
          <p:cNvPicPr>
            <a:picLocks noChangeAspect="1"/>
          </p:cNvPicPr>
          <p:nvPr/>
        </p:nvPicPr>
        <p:blipFill>
          <a:blip r:embed="rId2">
            <a:extLst>
              <a:ext uri="{28A0092B-C50C-407E-A947-70E740481C1C}">
                <a14:useLocalDpi xmlns:a14="http://schemas.microsoft.com/office/drawing/2010/main" val="0"/>
              </a:ext>
            </a:extLst>
          </a:blip>
          <a:srcRect l="662" r="890" b="1215"/>
          <a:stretch>
            <a:fillRect/>
          </a:stretch>
        </p:blipFill>
        <p:spPr bwMode="auto">
          <a:xfrm>
            <a:off x="31750" y="2244725"/>
            <a:ext cx="9036050"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a:extLst>
              <a:ext uri="{FF2B5EF4-FFF2-40B4-BE49-F238E27FC236}">
                <a16:creationId xmlns:a16="http://schemas.microsoft.com/office/drawing/2014/main" id="{00500487-1BBB-4A30-9DE6-F920C29DFC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438400"/>
            <a:ext cx="2692400" cy="33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itle 1">
            <a:extLst>
              <a:ext uri="{FF2B5EF4-FFF2-40B4-BE49-F238E27FC236}">
                <a16:creationId xmlns:a16="http://schemas.microsoft.com/office/drawing/2014/main" id="{34FF04D3-94B7-466B-9B76-D9AAFB37F5A6}"/>
              </a:ext>
            </a:extLst>
          </p:cNvPr>
          <p:cNvSpPr>
            <a:spLocks noGrp="1"/>
          </p:cNvSpPr>
          <p:nvPr>
            <p:ph type="title"/>
          </p:nvPr>
        </p:nvSpPr>
        <p:spPr/>
        <p:txBody>
          <a:bodyPr/>
          <a:lstStyle/>
          <a:p>
            <a:pPr eaLnBrk="1" hangingPunct="1"/>
            <a:r>
              <a:rPr lang="en-US" altLang="en-US" sz="2800" b="1">
                <a:solidFill>
                  <a:schemeClr val="bg1"/>
                </a:solidFill>
                <a:cs typeface="Arial" panose="020B0604020202020204" pitchFamily="34" charset="0"/>
              </a:rPr>
              <a:t>VSEPR  shape of molecules</a:t>
            </a:r>
          </a:p>
        </p:txBody>
      </p:sp>
      <p:sp>
        <p:nvSpPr>
          <p:cNvPr id="12292" name="Content Placeholder 2">
            <a:extLst>
              <a:ext uri="{FF2B5EF4-FFF2-40B4-BE49-F238E27FC236}">
                <a16:creationId xmlns:a16="http://schemas.microsoft.com/office/drawing/2014/main" id="{C4C585D2-78C2-4271-B617-47AE4215FBA2}"/>
              </a:ext>
            </a:extLst>
          </p:cNvPr>
          <p:cNvSpPr>
            <a:spLocks noGrp="1"/>
          </p:cNvSpPr>
          <p:nvPr>
            <p:ph idx="1"/>
          </p:nvPr>
        </p:nvSpPr>
        <p:spPr>
          <a:xfrm>
            <a:off x="360363" y="1143000"/>
            <a:ext cx="6410325" cy="4572000"/>
          </a:xfrm>
        </p:spPr>
        <p:txBody>
          <a:bodyPr/>
          <a:lstStyle/>
          <a:p>
            <a:pPr algn="ctr"/>
            <a:r>
              <a:rPr lang="en-AU" altLang="en-US" sz="3200">
                <a:solidFill>
                  <a:schemeClr val="accent1"/>
                </a:solidFill>
              </a:rPr>
              <a:t>VSEPR is based upon </a:t>
            </a:r>
          </a:p>
          <a:p>
            <a:pPr algn="ctr">
              <a:lnSpc>
                <a:spcPct val="100000"/>
              </a:lnSpc>
              <a:spcBef>
                <a:spcPts val="1200"/>
              </a:spcBef>
            </a:pPr>
            <a:r>
              <a:rPr lang="en-AU" altLang="en-US" sz="2800">
                <a:solidFill>
                  <a:schemeClr val="accent2"/>
                </a:solidFill>
              </a:rPr>
              <a:t>	the number of electron pairs surrounding the central atom </a:t>
            </a:r>
          </a:p>
          <a:p>
            <a:pPr algn="ctr">
              <a:lnSpc>
                <a:spcPct val="100000"/>
              </a:lnSpc>
              <a:spcBef>
                <a:spcPts val="1200"/>
              </a:spcBef>
            </a:pPr>
            <a:r>
              <a:rPr lang="en-AU" altLang="en-US" sz="2800">
                <a:solidFill>
                  <a:schemeClr val="accent2"/>
                </a:solidFill>
              </a:rPr>
              <a:t>	The electrons pairs arrange themselves as </a:t>
            </a:r>
            <a:r>
              <a:rPr lang="en-AU" altLang="en-US" sz="2800" i="1">
                <a:solidFill>
                  <a:schemeClr val="accent2"/>
                </a:solidFill>
              </a:rPr>
              <a:t>if </a:t>
            </a:r>
            <a:r>
              <a:rPr lang="en-AU" altLang="en-US" sz="2800">
                <a:solidFill>
                  <a:schemeClr val="accent2"/>
                </a:solidFill>
              </a:rPr>
              <a:t>they repel each other.</a:t>
            </a:r>
          </a:p>
          <a:p>
            <a:pPr algn="ctr"/>
            <a:endParaRPr lang="en-AU" altLang="en-US" sz="2800">
              <a:solidFill>
                <a:schemeClr val="accent2"/>
              </a:solidFill>
            </a:endParaRPr>
          </a:p>
        </p:txBody>
      </p:sp>
      <p:sp>
        <p:nvSpPr>
          <p:cNvPr id="12293" name="Title 1">
            <a:extLst>
              <a:ext uri="{FF2B5EF4-FFF2-40B4-BE49-F238E27FC236}">
                <a16:creationId xmlns:a16="http://schemas.microsoft.com/office/drawing/2014/main" id="{49DCA27F-31FE-4CCB-9B7A-639CEF1CE441}"/>
              </a:ext>
            </a:extLst>
          </p:cNvPr>
          <p:cNvSpPr txBox="1">
            <a:spLocks/>
          </p:cNvSpPr>
          <p:nvPr/>
        </p:nvSpPr>
        <p:spPr bwMode="gray">
          <a:xfrm>
            <a:off x="631825" y="123825"/>
            <a:ext cx="666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ts val="2200"/>
              </a:lnSpc>
              <a:spcBef>
                <a:spcPct val="50000"/>
              </a:spcBef>
              <a:defRPr>
                <a:solidFill>
                  <a:schemeClr val="tx1"/>
                </a:solidFill>
                <a:latin typeface="Arial" panose="020B0604020202020204" pitchFamily="34" charset="0"/>
              </a:defRPr>
            </a:lvl1pPr>
            <a:lvl2pPr marL="228600" indent="-227013">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449263" indent="-219075">
              <a:lnSpc>
                <a:spcPts val="1800"/>
              </a:lnSpc>
              <a:spcBef>
                <a:spcPct val="50000"/>
              </a:spcBef>
              <a:buClr>
                <a:schemeClr val="hlink"/>
              </a:buClr>
              <a:buChar char="–"/>
              <a:defRPr sz="1600">
                <a:solidFill>
                  <a:schemeClr val="tx1"/>
                </a:solidFill>
                <a:latin typeface="Arial" panose="020B0604020202020204" pitchFamily="34" charset="0"/>
              </a:defRPr>
            </a:lvl3pPr>
            <a:lvl4pPr marL="682625" indent="-231775">
              <a:lnSpc>
                <a:spcPts val="1800"/>
              </a:lnSpc>
              <a:spcBef>
                <a:spcPct val="50000"/>
              </a:spcBef>
              <a:buClr>
                <a:schemeClr val="hlink"/>
              </a:buClr>
              <a:buChar char="–"/>
              <a:defRPr sz="1600">
                <a:solidFill>
                  <a:schemeClr val="tx1"/>
                </a:solidFill>
                <a:latin typeface="Arial" panose="020B0604020202020204" pitchFamily="34" charset="0"/>
              </a:defRPr>
            </a:lvl4pPr>
            <a:lvl5pPr marL="915988" indent="-231775">
              <a:lnSpc>
                <a:spcPts val="1600"/>
              </a:lnSpc>
              <a:spcBef>
                <a:spcPct val="50000"/>
              </a:spcBef>
              <a:buClr>
                <a:schemeClr val="hlink"/>
              </a:buClr>
              <a:buChar char="–"/>
              <a:defRPr sz="1400">
                <a:solidFill>
                  <a:schemeClr val="tx1"/>
                </a:solidFill>
                <a:latin typeface="Arial" panose="020B0604020202020204" pitchFamily="34" charset="0"/>
              </a:defRPr>
            </a:lvl5pPr>
            <a:lvl6pPr marL="13731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18303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22875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2744788" indent="-231775"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ts val="2400"/>
              </a:lnSpc>
              <a:spcBef>
                <a:spcPct val="0"/>
              </a:spcBef>
            </a:pPr>
            <a:r>
              <a:rPr lang="en-US" altLang="en-US" sz="3200" b="1">
                <a:solidFill>
                  <a:schemeClr val="bg1"/>
                </a:solidFill>
              </a:rPr>
              <a:t>Predicting the shape of molecules</a:t>
            </a:r>
          </a:p>
        </p:txBody>
      </p:sp>
      <p:pic>
        <p:nvPicPr>
          <p:cNvPr id="12294" name="Picture 1">
            <a:extLst>
              <a:ext uri="{FF2B5EF4-FFF2-40B4-BE49-F238E27FC236}">
                <a16:creationId xmlns:a16="http://schemas.microsoft.com/office/drawing/2014/main" id="{FD85F474-F04E-4617-B797-DFAEAC16DA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916363"/>
            <a:ext cx="3352800"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853FE6E2-E20B-4F8C-AF7B-2AD3B3C253C6}"/>
              </a:ext>
            </a:extLst>
          </p:cNvPr>
          <p:cNvSpPr>
            <a:spLocks noGrp="1"/>
          </p:cNvSpPr>
          <p:nvPr>
            <p:ph type="title"/>
          </p:nvPr>
        </p:nvSpPr>
        <p:spPr>
          <a:xfrm>
            <a:off x="381000" y="0"/>
            <a:ext cx="8229600" cy="685800"/>
          </a:xfrm>
        </p:spPr>
        <p:txBody>
          <a:bodyPr/>
          <a:lstStyle/>
          <a:p>
            <a:pPr eaLnBrk="1" hangingPunct="1">
              <a:defRPr/>
            </a:pPr>
            <a:r>
              <a:rPr lang="en-AU" altLang="en-US" sz="3200" b="1" kern="1200" dirty="0">
                <a:solidFill>
                  <a:schemeClr val="bg1"/>
                </a:solidFill>
              </a:rPr>
              <a:t>To work out the shape</a:t>
            </a:r>
          </a:p>
        </p:txBody>
      </p:sp>
      <p:sp>
        <p:nvSpPr>
          <p:cNvPr id="14339" name="Content Placeholder 2">
            <a:extLst>
              <a:ext uri="{FF2B5EF4-FFF2-40B4-BE49-F238E27FC236}">
                <a16:creationId xmlns:a16="http://schemas.microsoft.com/office/drawing/2014/main" id="{EE50E9AD-938B-43F5-BD9C-61F64C83A911}"/>
              </a:ext>
            </a:extLst>
          </p:cNvPr>
          <p:cNvSpPr>
            <a:spLocks noGrp="1"/>
          </p:cNvSpPr>
          <p:nvPr>
            <p:ph idx="1"/>
          </p:nvPr>
        </p:nvSpPr>
        <p:spPr>
          <a:xfrm>
            <a:off x="457200" y="1219200"/>
            <a:ext cx="8229600" cy="4572000"/>
          </a:xfrm>
        </p:spPr>
        <p:txBody>
          <a:bodyPr/>
          <a:lstStyle/>
          <a:p>
            <a:pPr marL="514350" indent="-514350">
              <a:lnSpc>
                <a:spcPct val="100000"/>
              </a:lnSpc>
              <a:spcBef>
                <a:spcPts val="1200"/>
              </a:spcBef>
              <a:buFontTx/>
              <a:buAutoNum type="arabicPeriod"/>
            </a:pPr>
            <a:r>
              <a:rPr lang="en-AU" altLang="en-US" sz="2800">
                <a:solidFill>
                  <a:schemeClr val="accent2"/>
                </a:solidFill>
              </a:rPr>
              <a:t>Draw the electron dot figure.</a:t>
            </a:r>
          </a:p>
          <a:p>
            <a:pPr marL="514350" indent="-514350">
              <a:lnSpc>
                <a:spcPct val="100000"/>
              </a:lnSpc>
              <a:spcBef>
                <a:spcPts val="1200"/>
              </a:spcBef>
              <a:buFontTx/>
              <a:buAutoNum type="arabicPeriod"/>
            </a:pPr>
            <a:endParaRPr lang="en-AU" altLang="en-US" sz="2800">
              <a:solidFill>
                <a:schemeClr val="accent2"/>
              </a:solidFill>
            </a:endParaRPr>
          </a:p>
          <a:p>
            <a:pPr marL="514350" indent="-514350">
              <a:lnSpc>
                <a:spcPct val="100000"/>
              </a:lnSpc>
              <a:spcBef>
                <a:spcPts val="1200"/>
              </a:spcBef>
              <a:buFontTx/>
              <a:buAutoNum type="arabicPeriod"/>
            </a:pPr>
            <a:r>
              <a:rPr lang="en-AU" altLang="en-US" sz="2800">
                <a:solidFill>
                  <a:schemeClr val="accent2"/>
                </a:solidFill>
              </a:rPr>
              <a:t>Count the lone pairs and bonding pairs.</a:t>
            </a:r>
          </a:p>
          <a:p>
            <a:pPr marL="514350" indent="-514350" algn="ctr">
              <a:lnSpc>
                <a:spcPct val="100000"/>
              </a:lnSpc>
              <a:spcBef>
                <a:spcPts val="1200"/>
              </a:spcBef>
              <a:buFontTx/>
              <a:buAutoNum type="arabicPeriod"/>
            </a:pPr>
            <a:endParaRPr lang="en-AU" altLang="en-US" sz="2800">
              <a:solidFill>
                <a:schemeClr val="accent2"/>
              </a:solidFill>
            </a:endParaRPr>
          </a:p>
          <a:p>
            <a:pPr marL="514350" indent="-514350">
              <a:lnSpc>
                <a:spcPct val="100000"/>
              </a:lnSpc>
              <a:spcBef>
                <a:spcPts val="1200"/>
              </a:spcBef>
              <a:buFontTx/>
              <a:buChar char="•"/>
            </a:pPr>
            <a:r>
              <a:rPr lang="en-AU" altLang="en-US" sz="2800" i="1">
                <a:solidFill>
                  <a:schemeClr val="accent2"/>
                </a:solidFill>
              </a:rPr>
              <a:t>Remember that lone pairs are electron pairs that are not shared.</a:t>
            </a:r>
          </a:p>
          <a:p>
            <a:pPr marL="514350" indent="-514350">
              <a:lnSpc>
                <a:spcPct val="100000"/>
              </a:lnSpc>
              <a:spcBef>
                <a:spcPts val="1200"/>
              </a:spcBef>
              <a:buFontTx/>
              <a:buChar char="•"/>
            </a:pPr>
            <a:r>
              <a:rPr lang="en-AU" altLang="en-US" sz="2800" i="1">
                <a:solidFill>
                  <a:schemeClr val="accent2"/>
                </a:solidFill>
              </a:rPr>
              <a:t>Bonding pairs form the covalent bonds.</a:t>
            </a:r>
          </a:p>
          <a:p>
            <a:pPr marL="514350" indent="-514350">
              <a:lnSpc>
                <a:spcPct val="100000"/>
              </a:lnSpc>
              <a:spcBef>
                <a:spcPts val="1200"/>
              </a:spcBef>
            </a:pPr>
            <a:endParaRPr lang="en-AU" altLang="en-US" sz="2800" i="1">
              <a:solidFill>
                <a:schemeClr val="accen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2C557F61-E812-4457-BB56-74ECB47BAE69}"/>
              </a:ext>
            </a:extLst>
          </p:cNvPr>
          <p:cNvSpPr>
            <a:spLocks noGrp="1"/>
          </p:cNvSpPr>
          <p:nvPr>
            <p:ph type="title"/>
          </p:nvPr>
        </p:nvSpPr>
        <p:spPr>
          <a:xfrm>
            <a:off x="381000" y="0"/>
            <a:ext cx="8229600" cy="685800"/>
          </a:xfrm>
        </p:spPr>
        <p:txBody>
          <a:bodyPr/>
          <a:lstStyle/>
          <a:p>
            <a:pPr eaLnBrk="1" hangingPunct="1">
              <a:defRPr/>
            </a:pPr>
            <a:r>
              <a:rPr lang="en-AU" altLang="en-US" sz="3200" b="1" kern="1200" dirty="0">
                <a:solidFill>
                  <a:schemeClr val="bg1"/>
                </a:solidFill>
              </a:rPr>
              <a:t>To work out the shape</a:t>
            </a:r>
          </a:p>
        </p:txBody>
      </p:sp>
      <p:sp>
        <p:nvSpPr>
          <p:cNvPr id="15363" name="Content Placeholder 2">
            <a:extLst>
              <a:ext uri="{FF2B5EF4-FFF2-40B4-BE49-F238E27FC236}">
                <a16:creationId xmlns:a16="http://schemas.microsoft.com/office/drawing/2014/main" id="{F290EC17-4C91-4F30-A9EF-A80E211FAFBD}"/>
              </a:ext>
            </a:extLst>
          </p:cNvPr>
          <p:cNvSpPr>
            <a:spLocks noGrp="1"/>
          </p:cNvSpPr>
          <p:nvPr>
            <p:ph idx="1"/>
          </p:nvPr>
        </p:nvSpPr>
        <p:spPr>
          <a:xfrm>
            <a:off x="457200" y="1219200"/>
            <a:ext cx="8229600" cy="4572000"/>
          </a:xfrm>
        </p:spPr>
        <p:txBody>
          <a:bodyPr/>
          <a:lstStyle/>
          <a:p>
            <a:pPr marL="514350" indent="-514350">
              <a:lnSpc>
                <a:spcPct val="100000"/>
              </a:lnSpc>
              <a:spcBef>
                <a:spcPts val="1200"/>
              </a:spcBef>
              <a:buFontTx/>
              <a:buAutoNum type="arabicPeriod" startAt="3"/>
            </a:pPr>
            <a:r>
              <a:rPr lang="en-AU" altLang="en-US" sz="2800" dirty="0">
                <a:solidFill>
                  <a:schemeClr val="accent2"/>
                </a:solidFill>
              </a:rPr>
              <a:t>Treat the electrons in a covalent bond, whether a single, double or triple bond as one set of electrons.</a:t>
            </a:r>
          </a:p>
          <a:p>
            <a:pPr marL="514350" indent="-514350">
              <a:lnSpc>
                <a:spcPct val="100000"/>
              </a:lnSpc>
              <a:spcBef>
                <a:spcPts val="1200"/>
              </a:spcBef>
              <a:buFontTx/>
              <a:buAutoNum type="arabicPeriod" startAt="4"/>
            </a:pPr>
            <a:r>
              <a:rPr lang="en-AU" altLang="en-US" sz="2800" dirty="0">
                <a:solidFill>
                  <a:schemeClr val="accent2"/>
                </a:solidFill>
              </a:rPr>
              <a:t>Refer Lucarelli table chapter 15 to predict the shape based upon the number of bonding and lone pairs.</a:t>
            </a:r>
          </a:p>
          <a:p>
            <a:pPr marL="514350" indent="-514350">
              <a:lnSpc>
                <a:spcPct val="100000"/>
              </a:lnSpc>
              <a:spcBef>
                <a:spcPts val="1200"/>
              </a:spcBef>
              <a:buFontTx/>
              <a:buAutoNum type="arabicPeriod" startAt="4"/>
            </a:pPr>
            <a:r>
              <a:rPr lang="en-AU" altLang="en-US" sz="2800" dirty="0">
                <a:solidFill>
                  <a:schemeClr val="accent2"/>
                </a:solidFill>
              </a:rPr>
              <a:t>Shapes include, linear, triangular planar, tetrahedral, pyramidal, bent.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858FB06E-A206-4373-B50B-F56F72CA19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8391525"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3">
            <a:extLst>
              <a:ext uri="{FF2B5EF4-FFF2-40B4-BE49-F238E27FC236}">
                <a16:creationId xmlns:a16="http://schemas.microsoft.com/office/drawing/2014/main" id="{F4940041-B307-476D-970B-DC1D6BA6B1A9}"/>
              </a:ext>
            </a:extLst>
          </p:cNvPr>
          <p:cNvSpPr>
            <a:spLocks noGrp="1"/>
          </p:cNvSpPr>
          <p:nvPr>
            <p:ph idx="1"/>
          </p:nvPr>
        </p:nvSpPr>
        <p:spPr>
          <a:xfrm>
            <a:off x="239713" y="914400"/>
            <a:ext cx="8229600" cy="1524000"/>
          </a:xfrm>
        </p:spPr>
        <p:txBody>
          <a:bodyPr/>
          <a:lstStyle/>
          <a:p>
            <a:pPr algn="ctr"/>
            <a:r>
              <a:rPr lang="en-AU" altLang="en-US" sz="2800">
                <a:solidFill>
                  <a:schemeClr val="accent2"/>
                </a:solidFill>
              </a:rPr>
              <a:t>When H or C bond covalently with O, F, N or Cl </a:t>
            </a:r>
          </a:p>
          <a:p>
            <a:pPr algn="ctr"/>
            <a:r>
              <a:rPr lang="en-AU" altLang="en-US" sz="2800">
                <a:solidFill>
                  <a:schemeClr val="accent2"/>
                </a:solidFill>
              </a:rPr>
              <a:t>The electrons are not shared evenly</a:t>
            </a:r>
          </a:p>
          <a:p>
            <a:pPr algn="ctr"/>
            <a:r>
              <a:rPr lang="en-AU" altLang="en-US" sz="2800">
                <a:solidFill>
                  <a:schemeClr val="accent1"/>
                </a:solidFill>
              </a:rPr>
              <a:t>Polar covalent bonds are formed</a:t>
            </a:r>
          </a:p>
          <a:p>
            <a:pPr algn="ctr"/>
            <a:endParaRPr lang="en-AU" altLang="en-US" sz="2800">
              <a:solidFill>
                <a:schemeClr val="accent1"/>
              </a:solidFill>
            </a:endParaRPr>
          </a:p>
          <a:p>
            <a:pPr algn="ctr"/>
            <a:endParaRPr lang="en-AU" altLang="en-US" sz="2800">
              <a:solidFill>
                <a:schemeClr val="accent1"/>
              </a:solidFill>
            </a:endParaRPr>
          </a:p>
          <a:p>
            <a:pPr algn="ctr"/>
            <a:endParaRPr lang="en-AU" altLang="en-US" sz="2800">
              <a:solidFill>
                <a:schemeClr val="accent1"/>
              </a:solidFill>
            </a:endParaRPr>
          </a:p>
          <a:p>
            <a:pPr algn="ctr"/>
            <a:endParaRPr lang="en-AU" altLang="en-US" sz="2800">
              <a:solidFill>
                <a:schemeClr val="accent1"/>
              </a:solidFill>
            </a:endParaRPr>
          </a:p>
          <a:p>
            <a:pPr algn="ctr"/>
            <a:r>
              <a:rPr lang="en-AU" altLang="en-US" sz="2800">
                <a:solidFill>
                  <a:schemeClr val="accent1"/>
                </a:solidFill>
              </a:rPr>
              <a:t> </a:t>
            </a:r>
            <a:r>
              <a:rPr lang="en-AU" altLang="en-US" sz="2800" i="1">
                <a:solidFill>
                  <a:schemeClr val="accent2"/>
                </a:solidFill>
              </a:rPr>
              <a:t>a dipole is formed</a:t>
            </a:r>
          </a:p>
          <a:p>
            <a:pPr algn="ctr">
              <a:lnSpc>
                <a:spcPct val="100000"/>
              </a:lnSpc>
              <a:spcBef>
                <a:spcPts val="1200"/>
              </a:spcBef>
            </a:pPr>
            <a:r>
              <a:rPr lang="en-AU" altLang="en-US" sz="2800">
                <a:solidFill>
                  <a:schemeClr val="accent2"/>
                </a:solidFill>
              </a:rPr>
              <a:t>Relative electronegativity strength indicates if the bonding will be ‘unfair’</a:t>
            </a:r>
          </a:p>
          <a:p>
            <a:pPr algn="ctr"/>
            <a:r>
              <a:rPr lang="en-AU" altLang="en-US" sz="2800">
                <a:solidFill>
                  <a:schemeClr val="accent2"/>
                </a:solidFill>
              </a:rPr>
              <a:t> F&gt;O&gt;N=Cl&gt;Br&gt;C=S=I&gt;P=H&gt;Si</a:t>
            </a:r>
          </a:p>
          <a:p>
            <a:pPr algn="ctr"/>
            <a:endParaRPr lang="en-AU" altLang="en-US">
              <a:solidFill>
                <a:schemeClr val="accent2"/>
              </a:solidFill>
            </a:endParaRPr>
          </a:p>
          <a:p>
            <a:endParaRPr lang="en-AU" altLang="en-US">
              <a:solidFill>
                <a:schemeClr val="accent2"/>
              </a:solidFill>
            </a:endParaRPr>
          </a:p>
          <a:p>
            <a:endParaRPr lang="en-AU" altLang="en-US" sz="2800">
              <a:solidFill>
                <a:schemeClr val="accent2"/>
              </a:solidFill>
            </a:endParaRPr>
          </a:p>
        </p:txBody>
      </p:sp>
      <p:sp>
        <p:nvSpPr>
          <p:cNvPr id="10" name="Title 1">
            <a:extLst>
              <a:ext uri="{FF2B5EF4-FFF2-40B4-BE49-F238E27FC236}">
                <a16:creationId xmlns:a16="http://schemas.microsoft.com/office/drawing/2014/main" id="{21ADB754-E22B-4503-B9BD-BB8A2AA18BF6}"/>
              </a:ext>
            </a:extLst>
          </p:cNvPr>
          <p:cNvSpPr txBox="1">
            <a:spLocks/>
          </p:cNvSpPr>
          <p:nvPr/>
        </p:nvSpPr>
        <p:spPr bwMode="gray">
          <a:xfrm>
            <a:off x="228600" y="180975"/>
            <a:ext cx="7924800" cy="457200"/>
          </a:xfrm>
          <a:prstGeom prst="rect">
            <a:avLst/>
          </a:prstGeom>
          <a:noFill/>
          <a:ln>
            <a:noFill/>
          </a:ln>
        </p:spPr>
        <p:txBody>
          <a:bodyPr lIns="0" tIns="0" rIns="0" bIns="0" anchor="ctr"/>
          <a:lst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a:lstStyle>
          <a:p>
            <a:pPr eaLnBrk="1" hangingPunct="1">
              <a:defRPr/>
            </a:pPr>
            <a:r>
              <a:rPr lang="en-US" altLang="en-US" sz="3200" b="1" dirty="0">
                <a:solidFill>
                  <a:schemeClr val="bg1"/>
                </a:solidFill>
                <a:ea typeface="+mn-ea"/>
                <a:cs typeface="Arial" pitchFamily="34" charset="0"/>
              </a:rPr>
              <a:t>Uneven electron sharing</a:t>
            </a:r>
          </a:p>
        </p:txBody>
      </p:sp>
      <p:pic>
        <p:nvPicPr>
          <p:cNvPr id="18436" name="Picture 1">
            <a:extLst>
              <a:ext uri="{FF2B5EF4-FFF2-40B4-BE49-F238E27FC236}">
                <a16:creationId xmlns:a16="http://schemas.microsoft.com/office/drawing/2014/main" id="{864ABB78-1823-4A61-8FA7-EE495A6CC5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0350" y="2209800"/>
            <a:ext cx="27813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theme/theme1.xml><?xml version="1.0" encoding="utf-8"?>
<a:theme xmlns:a="http://schemas.openxmlformats.org/drawingml/2006/main" name="Theme1">
  <a:themeElements>
    <a:clrScheme name="">
      <a:dk1>
        <a:srgbClr val="000000"/>
      </a:dk1>
      <a:lt1>
        <a:srgbClr val="FFFFFF"/>
      </a:lt1>
      <a:dk2>
        <a:srgbClr val="B2DCEE"/>
      </a:dk2>
      <a:lt2>
        <a:srgbClr val="80C4E2"/>
      </a:lt2>
      <a:accent1>
        <a:srgbClr val="013658"/>
      </a:accent1>
      <a:accent2>
        <a:srgbClr val="0C5C92"/>
      </a:accent2>
      <a:accent3>
        <a:srgbClr val="FFFFFF"/>
      </a:accent3>
      <a:accent4>
        <a:srgbClr val="000000"/>
      </a:accent4>
      <a:accent5>
        <a:srgbClr val="AAAEB4"/>
      </a:accent5>
      <a:accent6>
        <a:srgbClr val="0A5384"/>
      </a:accent6>
      <a:hlink>
        <a:srgbClr val="0089C5"/>
      </a:hlink>
      <a:folHlink>
        <a:srgbClr val="4CACD6"/>
      </a:folHlink>
    </a:clrScheme>
    <a:fontScheme name="CL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_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_PowerPoin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_PowerPoin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_PowerPoin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_PowerPoin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_PowerPoin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_PowerPoin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_PowerPoin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_PowerPoin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_PowerPoin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_PowerPoin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_PowerPoin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30DEBF7E8BEF4BA396B592152DA228" ma:contentTypeVersion="23" ma:contentTypeDescription="Create a new document." ma:contentTypeScope="" ma:versionID="c99ea7ec073bb56e4046c71651e8c57d">
  <xsd:schema xmlns:xsd="http://www.w3.org/2001/XMLSchema" xmlns:xs="http://www.w3.org/2001/XMLSchema" xmlns:p="http://schemas.microsoft.com/office/2006/metadata/properties" xmlns:ns1="http://schemas.microsoft.com/sharepoint/v3" xmlns:ns2="776f451b-789d-4c8f-af74-3c000e6cce27" xmlns:ns3="00896bbc-7f86-448f-ab6b-109e07409180" targetNamespace="http://schemas.microsoft.com/office/2006/metadata/properties" ma:root="true" ma:fieldsID="e754bb5c132b05dabb07f70971e213a2" ns1:_="" ns2:_="" ns3:_="">
    <xsd:import namespace="http://schemas.microsoft.com/sharepoint/v3"/>
    <xsd:import namespace="776f451b-789d-4c8f-af74-3c000e6cce27"/>
    <xsd:import namespace="00896bbc-7f86-448f-ab6b-109e0740918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element ref="ns3:MediaServiceOCR" minOccurs="0"/>
                <xsd:element ref="ns3:MediaServiceAutoKeyPoints" minOccurs="0"/>
                <xsd:element ref="ns3:MediaServiceKeyPoints" minOccurs="0"/>
                <xsd:element ref="ns3:MediaServiceLocation" minOccurs="0"/>
                <xsd:element ref="ns1:_ip_UnifiedCompliancePolicyProperties" minOccurs="0"/>
                <xsd:element ref="ns1:_ip_UnifiedCompliancePolicyUIAction" minOccurs="0"/>
                <xsd:element ref="ns3:MediaLengthInSeconds"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6f451b-789d-4c8f-af74-3c000e6cce2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8" nillable="true" ma:displayName="Taxonomy Catch All Column" ma:hidden="true" ma:list="{40edb284-b2af-4982-87ad-a11fa734b163}" ma:internalName="TaxCatchAll" ma:showField="CatchAllData" ma:web="776f451b-789d-4c8f-af74-3c000e6cce2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896bbc-7f86-448f-ab6b-109e0740918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807d7447-0f6d-4322-8bac-43da6d24e0c5"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776f451b-789d-4c8f-af74-3c000e6cce27" xsi:nil="true"/>
    <lcf76f155ced4ddcb4097134ff3c332f xmlns="00896bbc-7f86-448f-ab6b-109e0740918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A7F2DBA-6297-483F-9407-7320A7D0243D}"/>
</file>

<file path=customXml/itemProps2.xml><?xml version="1.0" encoding="utf-8"?>
<ds:datastoreItem xmlns:ds="http://schemas.openxmlformats.org/officeDocument/2006/customXml" ds:itemID="{5B0DE7E5-3E30-456C-99FA-DEAB3B450AD0}"/>
</file>

<file path=customXml/itemProps3.xml><?xml version="1.0" encoding="utf-8"?>
<ds:datastoreItem xmlns:ds="http://schemas.openxmlformats.org/officeDocument/2006/customXml" ds:itemID="{33C282FD-FE3F-406F-8C99-D60D14054FDE}"/>
</file>

<file path=docProps/app.xml><?xml version="1.0" encoding="utf-8"?>
<Properties xmlns="http://schemas.openxmlformats.org/officeDocument/2006/extended-properties" xmlns:vt="http://schemas.openxmlformats.org/officeDocument/2006/docPropsVTypes">
  <Template>Theme1</Template>
  <TotalTime>5461</TotalTime>
  <Words>1402</Words>
  <Application>Microsoft Office PowerPoint</Application>
  <PresentationFormat>On-screen Show (4:3)</PresentationFormat>
  <Paragraphs>221</Paragraphs>
  <Slides>44</Slides>
  <Notes>14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49" baseType="lpstr">
      <vt:lpstr>Arial</vt:lpstr>
      <vt:lpstr>Calibri</vt:lpstr>
      <vt:lpstr>Wingdings</vt:lpstr>
      <vt:lpstr>Theme1</vt:lpstr>
      <vt:lpstr>FXChem</vt:lpstr>
      <vt:lpstr>Chapter 6: Water and the intermolecular forces</vt:lpstr>
      <vt:lpstr>Water: the vital substance</vt:lpstr>
      <vt:lpstr>Water and intermolecular forces  </vt:lpstr>
      <vt:lpstr>Representing molecules</vt:lpstr>
      <vt:lpstr>VSEPR  shape of molecules</vt:lpstr>
      <vt:lpstr>To work out the shape</vt:lpstr>
      <vt:lpstr>To work out the shape</vt:lpstr>
      <vt:lpstr>PowerPoint Presentation</vt:lpstr>
      <vt:lpstr>PowerPoint Presentation</vt:lpstr>
      <vt:lpstr>PowerPoint Presentation</vt:lpstr>
      <vt:lpstr>Three types of intermolecular forces</vt:lpstr>
      <vt:lpstr>Dipole–dipole forces</vt:lpstr>
      <vt:lpstr>Hydrogen bonding: a special Dipole–dipole force </vt:lpstr>
      <vt:lpstr>The weakest force: dispersion force</vt:lpstr>
      <vt:lpstr>PowerPoint Presentation</vt:lpstr>
      <vt:lpstr>The importance of bonding</vt:lpstr>
      <vt:lpstr>Hydrogen bonding explains ...</vt:lpstr>
      <vt:lpstr>High surface tension</vt:lpstr>
      <vt:lpstr>Capillary action is due to:</vt:lpstr>
      <vt:lpstr>PowerPoint Presentation</vt:lpstr>
      <vt:lpstr>PowerPoint Presentation</vt:lpstr>
      <vt:lpstr>PowerPoint Presentation</vt:lpstr>
      <vt:lpstr>Water dissolving a salt </vt:lpstr>
      <vt:lpstr>PowerPoint Presentation</vt:lpstr>
      <vt:lpstr>Solution equations</vt:lpstr>
      <vt:lpstr>PowerPoint Presentation</vt:lpstr>
      <vt:lpstr>Solubility curves</vt:lpstr>
      <vt:lpstr>Concentration</vt:lpstr>
      <vt:lpstr>Solubility of gases</vt:lpstr>
      <vt:lpstr>Practical applications</vt:lpstr>
      <vt:lpstr>PowerPoint Presentation</vt:lpstr>
      <vt:lpstr>Surfactants </vt:lpstr>
      <vt:lpstr>Surfactants </vt:lpstr>
      <vt:lpstr>PowerPoint Presentation</vt:lpstr>
      <vt:lpstr>PowerPoint Presentation</vt:lpstr>
      <vt:lpstr>PowerPoint Presentation</vt:lpstr>
      <vt:lpstr>PowerPoint Presentation</vt:lpstr>
      <vt:lpstr>PowerPoint Presentation</vt:lpstr>
      <vt:lpstr>PowerPoint Presentation</vt:lpstr>
      <vt:lpstr>Gas chromatography</vt:lpstr>
      <vt:lpstr>PowerPoint Presentation</vt:lpstr>
      <vt:lpstr>High-performance liquid chromatography (HPLC)</vt:lpstr>
      <vt:lpstr>PowerPoint Presentation</vt:lpstr>
      <vt:lpstr>PowerPoint Presentation</vt:lpstr>
    </vt:vector>
  </TitlesOfParts>
  <Company>Cengage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PTM: Goal Setting</dc:title>
  <dc:creator>Perkins, Richard</dc:creator>
  <cp:lastModifiedBy>Nick Marston</cp:lastModifiedBy>
  <cp:revision>360</cp:revision>
  <dcterms:created xsi:type="dcterms:W3CDTF">2009-07-02T12:34:17Z</dcterms:created>
  <dcterms:modified xsi:type="dcterms:W3CDTF">2022-08-26T00:45:54Z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0x0101007D30DEBF7E8BEF4BA396B592152DA228</vt:lpwstr>
  </property>
</Properties>
</file>